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91" r:id="rId6"/>
    <p:sldId id="290" r:id="rId7"/>
    <p:sldId id="278" r:id="rId8"/>
    <p:sldId id="277" r:id="rId9"/>
    <p:sldId id="266" r:id="rId10"/>
    <p:sldId id="259" r:id="rId11"/>
    <p:sldId id="279" r:id="rId12"/>
    <p:sldId id="280" r:id="rId13"/>
    <p:sldId id="282" r:id="rId14"/>
    <p:sldId id="283" r:id="rId15"/>
    <p:sldId id="284" r:id="rId16"/>
    <p:sldId id="285" r:id="rId17"/>
    <p:sldId id="293" r:id="rId18"/>
    <p:sldId id="260" r:id="rId19"/>
    <p:sldId id="287" r:id="rId20"/>
    <p:sldId id="261" r:id="rId21"/>
    <p:sldId id="286" r:id="rId22"/>
    <p:sldId id="262" r:id="rId23"/>
    <p:sldId id="274" r:id="rId24"/>
    <p:sldId id="263" r:id="rId25"/>
    <p:sldId id="264" r:id="rId26"/>
    <p:sldId id="265" r:id="rId27"/>
    <p:sldId id="289" r:id="rId28"/>
    <p:sldId id="267" r:id="rId29"/>
    <p:sldId id="268" r:id="rId30"/>
    <p:sldId id="269" r:id="rId31"/>
    <p:sldId id="270" r:id="rId32"/>
    <p:sldId id="271" r:id="rId33"/>
    <p:sldId id="27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065B62-E76A-4C51-9BE8-9EE7D0868EDE}">
          <p14:sldIdLst>
            <p14:sldId id="256"/>
            <p14:sldId id="257"/>
            <p14:sldId id="258"/>
            <p14:sldId id="275"/>
            <p14:sldId id="291"/>
            <p14:sldId id="290"/>
            <p14:sldId id="278"/>
            <p14:sldId id="277"/>
            <p14:sldId id="266"/>
            <p14:sldId id="259"/>
            <p14:sldId id="279"/>
            <p14:sldId id="280"/>
            <p14:sldId id="282"/>
            <p14:sldId id="283"/>
            <p14:sldId id="284"/>
            <p14:sldId id="285"/>
            <p14:sldId id="293"/>
            <p14:sldId id="260"/>
            <p14:sldId id="287"/>
            <p14:sldId id="261"/>
            <p14:sldId id="286"/>
            <p14:sldId id="262"/>
            <p14:sldId id="274"/>
            <p14:sldId id="263"/>
            <p14:sldId id="264"/>
            <p14:sldId id="265"/>
            <p14:sldId id="289"/>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B0E11-DF7C-4F92-975D-8346DCEF4B09}" v="111" dt="2023-12-18T07:28:00.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4660"/>
  </p:normalViewPr>
  <p:slideViewPr>
    <p:cSldViewPr snapToGrid="0" showGuides="1">
      <p:cViewPr varScale="1">
        <p:scale>
          <a:sx n="74" d="100"/>
          <a:sy n="74" d="100"/>
        </p:scale>
        <p:origin x="26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D5DB0E11-DF7C-4F92-975D-8346DCEF4B09}"/>
    <pc:docChg chg="undo redo custSel addSld delSld modSld sldOrd addSection delSection modSection">
      <pc:chgData name="星榜 阮" userId="28304402c46bfd64" providerId="LiveId" clId="{D5DB0E11-DF7C-4F92-975D-8346DCEF4B09}" dt="2023-12-18T07:29:27.337" v="1303"/>
      <pc:docMkLst>
        <pc:docMk/>
      </pc:docMkLst>
      <pc:sldChg chg="modSp mod">
        <pc:chgData name="星榜 阮" userId="28304402c46bfd64" providerId="LiveId" clId="{D5DB0E11-DF7C-4F92-975D-8346DCEF4B09}" dt="2023-12-18T06:20:19.678" v="139" actId="1076"/>
        <pc:sldMkLst>
          <pc:docMk/>
          <pc:sldMk cId="3353043121" sldId="256"/>
        </pc:sldMkLst>
        <pc:spChg chg="mod">
          <ac:chgData name="星榜 阮" userId="28304402c46bfd64" providerId="LiveId" clId="{D5DB0E11-DF7C-4F92-975D-8346DCEF4B09}" dt="2023-12-18T06:17:33.540" v="37" actId="20577"/>
          <ac:spMkLst>
            <pc:docMk/>
            <pc:sldMk cId="3353043121" sldId="256"/>
            <ac:spMk id="7" creationId="{E4E81C0A-1C1F-4D06-AC08-DB84715CD856}"/>
          </ac:spMkLst>
        </pc:spChg>
        <pc:spChg chg="mod">
          <ac:chgData name="星榜 阮" userId="28304402c46bfd64" providerId="LiveId" clId="{D5DB0E11-DF7C-4F92-975D-8346DCEF4B09}" dt="2023-12-18T06:17:37.408" v="44" actId="20577"/>
          <ac:spMkLst>
            <pc:docMk/>
            <pc:sldMk cId="3353043121" sldId="256"/>
            <ac:spMk id="8" creationId="{720CD853-1104-4FE5-88B0-B849BEE3F10E}"/>
          </ac:spMkLst>
        </pc:spChg>
        <pc:spChg chg="mod">
          <ac:chgData name="星榜 阮" userId="28304402c46bfd64" providerId="LiveId" clId="{D5DB0E11-DF7C-4F92-975D-8346DCEF4B09}" dt="2023-12-18T06:20:08.489" v="126" actId="20577"/>
          <ac:spMkLst>
            <pc:docMk/>
            <pc:sldMk cId="3353043121" sldId="256"/>
            <ac:spMk id="11" creationId="{F54A08A3-4E3E-4135-AED5-BCF469F338E4}"/>
          </ac:spMkLst>
        </pc:spChg>
        <pc:spChg chg="mod">
          <ac:chgData name="星榜 阮" userId="28304402c46bfd64" providerId="LiveId" clId="{D5DB0E11-DF7C-4F92-975D-8346DCEF4B09}" dt="2023-12-18T06:20:19.678" v="139" actId="1076"/>
          <ac:spMkLst>
            <pc:docMk/>
            <pc:sldMk cId="3353043121" sldId="256"/>
            <ac:spMk id="12" creationId="{33AA4C75-34B7-47D2-AEBE-60DE2FCCD8E4}"/>
          </ac:spMkLst>
        </pc:spChg>
      </pc:sldChg>
      <pc:sldChg chg="delSp modSp mod">
        <pc:chgData name="星榜 阮" userId="28304402c46bfd64" providerId="LiveId" clId="{D5DB0E11-DF7C-4F92-975D-8346DCEF4B09}" dt="2023-12-18T07:23:47.082" v="1204" actId="20577"/>
        <pc:sldMkLst>
          <pc:docMk/>
          <pc:sldMk cId="2361690" sldId="257"/>
        </pc:sldMkLst>
        <pc:spChg chg="mod">
          <ac:chgData name="星榜 阮" userId="28304402c46bfd64" providerId="LiveId" clId="{D5DB0E11-DF7C-4F92-975D-8346DCEF4B09}" dt="2023-12-18T06:28:29.135" v="313" actId="165"/>
          <ac:spMkLst>
            <pc:docMk/>
            <pc:sldMk cId="2361690" sldId="257"/>
            <ac:spMk id="22" creationId="{CE5C3F01-A931-487F-B720-EA3B6900A970}"/>
          </ac:spMkLst>
        </pc:spChg>
        <pc:spChg chg="mod">
          <ac:chgData name="星榜 阮" userId="28304402c46bfd64" providerId="LiveId" clId="{D5DB0E11-DF7C-4F92-975D-8346DCEF4B09}" dt="2023-12-18T06:28:29.135" v="313" actId="165"/>
          <ac:spMkLst>
            <pc:docMk/>
            <pc:sldMk cId="2361690" sldId="257"/>
            <ac:spMk id="23" creationId="{0E2CF707-9833-4665-95C3-CD67E4D2F478}"/>
          </ac:spMkLst>
        </pc:spChg>
        <pc:spChg chg="mod">
          <ac:chgData name="星榜 阮" userId="28304402c46bfd64" providerId="LiveId" clId="{D5DB0E11-DF7C-4F92-975D-8346DCEF4B09}" dt="2023-12-18T06:28:29.135" v="313" actId="165"/>
          <ac:spMkLst>
            <pc:docMk/>
            <pc:sldMk cId="2361690" sldId="257"/>
            <ac:spMk id="25" creationId="{8AE948A9-9C70-4B52-A6F8-8E5955DE0FF2}"/>
          </ac:spMkLst>
        </pc:spChg>
        <pc:spChg chg="mod">
          <ac:chgData name="星榜 阮" userId="28304402c46bfd64" providerId="LiveId" clId="{D5DB0E11-DF7C-4F92-975D-8346DCEF4B09}" dt="2023-12-18T06:28:29.135" v="313" actId="165"/>
          <ac:spMkLst>
            <pc:docMk/>
            <pc:sldMk cId="2361690" sldId="257"/>
            <ac:spMk id="26" creationId="{D6961CE2-5088-4194-8F8A-4C40C921BC87}"/>
          </ac:spMkLst>
        </pc:spChg>
        <pc:spChg chg="mod">
          <ac:chgData name="星榜 阮" userId="28304402c46bfd64" providerId="LiveId" clId="{D5DB0E11-DF7C-4F92-975D-8346DCEF4B09}" dt="2023-12-18T06:28:29.135" v="313" actId="165"/>
          <ac:spMkLst>
            <pc:docMk/>
            <pc:sldMk cId="2361690" sldId="257"/>
            <ac:spMk id="28" creationId="{8FF1A111-3891-4388-A757-701D04173317}"/>
          </ac:spMkLst>
        </pc:spChg>
        <pc:spChg chg="mod">
          <ac:chgData name="星榜 阮" userId="28304402c46bfd64" providerId="LiveId" clId="{D5DB0E11-DF7C-4F92-975D-8346DCEF4B09}" dt="2023-12-18T06:28:29.135" v="313" actId="165"/>
          <ac:spMkLst>
            <pc:docMk/>
            <pc:sldMk cId="2361690" sldId="257"/>
            <ac:spMk id="29" creationId="{5E1A7A71-625F-4594-A615-4C283791BF10}"/>
          </ac:spMkLst>
        </pc:spChg>
        <pc:spChg chg="mod">
          <ac:chgData name="星榜 阮" userId="28304402c46bfd64" providerId="LiveId" clId="{D5DB0E11-DF7C-4F92-975D-8346DCEF4B09}" dt="2023-12-18T06:28:29.135" v="313" actId="165"/>
          <ac:spMkLst>
            <pc:docMk/>
            <pc:sldMk cId="2361690" sldId="257"/>
            <ac:spMk id="30" creationId="{68E0F491-CDEE-48B4-8175-46B90DCD5620}"/>
          </ac:spMkLst>
        </pc:spChg>
        <pc:spChg chg="mod">
          <ac:chgData name="星榜 阮" userId="28304402c46bfd64" providerId="LiveId" clId="{D5DB0E11-DF7C-4F92-975D-8346DCEF4B09}" dt="2023-12-18T06:28:29.135" v="313" actId="165"/>
          <ac:spMkLst>
            <pc:docMk/>
            <pc:sldMk cId="2361690" sldId="257"/>
            <ac:spMk id="31" creationId="{164FF445-3CF2-48BF-A00B-BADFEFBE4FA9}"/>
          </ac:spMkLst>
        </pc:spChg>
        <pc:spChg chg="mod">
          <ac:chgData name="星榜 阮" userId="28304402c46bfd64" providerId="LiveId" clId="{D5DB0E11-DF7C-4F92-975D-8346DCEF4B09}" dt="2023-12-18T06:28:23.351" v="312" actId="165"/>
          <ac:spMkLst>
            <pc:docMk/>
            <pc:sldMk cId="2361690" sldId="257"/>
            <ac:spMk id="35" creationId="{5A92B840-ADCF-4E6D-8D47-B753A7980C09}"/>
          </ac:spMkLst>
        </pc:spChg>
        <pc:spChg chg="mod">
          <ac:chgData name="星榜 阮" userId="28304402c46bfd64" providerId="LiveId" clId="{D5DB0E11-DF7C-4F92-975D-8346DCEF4B09}" dt="2023-12-18T06:28:23.351" v="312" actId="165"/>
          <ac:spMkLst>
            <pc:docMk/>
            <pc:sldMk cId="2361690" sldId="257"/>
            <ac:spMk id="36" creationId="{3BB1C0A8-4A2F-4D7C-BF05-D6C953E4A576}"/>
          </ac:spMkLst>
        </pc:spChg>
        <pc:spChg chg="mod">
          <ac:chgData name="星榜 阮" userId="28304402c46bfd64" providerId="LiveId" clId="{D5DB0E11-DF7C-4F92-975D-8346DCEF4B09}" dt="2023-12-18T07:23:39.958" v="1190" actId="20577"/>
          <ac:spMkLst>
            <pc:docMk/>
            <pc:sldMk cId="2361690" sldId="257"/>
            <ac:spMk id="46" creationId="{467C70E0-9741-494A-B317-21B987BD10F7}"/>
          </ac:spMkLst>
        </pc:spChg>
        <pc:spChg chg="mod">
          <ac:chgData name="星榜 阮" userId="28304402c46bfd64" providerId="LiveId" clId="{D5DB0E11-DF7C-4F92-975D-8346DCEF4B09}" dt="2023-12-18T06:28:29.135" v="313" actId="165"/>
          <ac:spMkLst>
            <pc:docMk/>
            <pc:sldMk cId="2361690" sldId="257"/>
            <ac:spMk id="47" creationId="{78A1F8A2-C967-46A8-BE4C-743671C2DC59}"/>
          </ac:spMkLst>
        </pc:spChg>
        <pc:spChg chg="mod topLvl">
          <ac:chgData name="星榜 阮" userId="28304402c46bfd64" providerId="LiveId" clId="{D5DB0E11-DF7C-4F92-975D-8346DCEF4B09}" dt="2023-12-18T07:23:47.082" v="1204" actId="20577"/>
          <ac:spMkLst>
            <pc:docMk/>
            <pc:sldMk cId="2361690" sldId="257"/>
            <ac:spMk id="57" creationId="{683F372F-E8AD-4FEE-9630-3DD60F870D7A}"/>
          </ac:spMkLst>
        </pc:spChg>
        <pc:spChg chg="mod topLvl">
          <ac:chgData name="星榜 阮" userId="28304402c46bfd64" providerId="LiveId" clId="{D5DB0E11-DF7C-4F92-975D-8346DCEF4B09}" dt="2023-12-18T06:28:23.351" v="312" actId="165"/>
          <ac:spMkLst>
            <pc:docMk/>
            <pc:sldMk cId="2361690" sldId="257"/>
            <ac:spMk id="58" creationId="{A4AA8962-933B-46B7-8606-43ED97A53947}"/>
          </ac:spMkLst>
        </pc:spChg>
        <pc:spChg chg="mod">
          <ac:chgData name="星榜 阮" userId="28304402c46bfd64" providerId="LiveId" clId="{D5DB0E11-DF7C-4F92-975D-8346DCEF4B09}" dt="2023-12-18T06:28:23.351" v="312" actId="165"/>
          <ac:spMkLst>
            <pc:docMk/>
            <pc:sldMk cId="2361690" sldId="257"/>
            <ac:spMk id="67" creationId="{45E05390-8BC6-4FF8-A911-F3EBEDD526C7}"/>
          </ac:spMkLst>
        </pc:spChg>
        <pc:spChg chg="mod">
          <ac:chgData name="星榜 阮" userId="28304402c46bfd64" providerId="LiveId" clId="{D5DB0E11-DF7C-4F92-975D-8346DCEF4B09}" dt="2023-12-18T06:28:23.351" v="312" actId="165"/>
          <ac:spMkLst>
            <pc:docMk/>
            <pc:sldMk cId="2361690" sldId="257"/>
            <ac:spMk id="68" creationId="{9423A006-10F9-4886-B144-A3A7CEDEF8A7}"/>
          </ac:spMkLst>
        </pc:spChg>
        <pc:spChg chg="mod">
          <ac:chgData name="星榜 阮" userId="28304402c46bfd64" providerId="LiveId" clId="{D5DB0E11-DF7C-4F92-975D-8346DCEF4B09}" dt="2023-12-18T06:28:23.351" v="312" actId="165"/>
          <ac:spMkLst>
            <pc:docMk/>
            <pc:sldMk cId="2361690" sldId="257"/>
            <ac:spMk id="69" creationId="{3C568CCF-1C80-48B5-BA3A-1A4FCE3C3092}"/>
          </ac:spMkLst>
        </pc:spChg>
        <pc:spChg chg="mod">
          <ac:chgData name="星榜 阮" userId="28304402c46bfd64" providerId="LiveId" clId="{D5DB0E11-DF7C-4F92-975D-8346DCEF4B09}" dt="2023-12-18T06:28:23.351" v="312" actId="165"/>
          <ac:spMkLst>
            <pc:docMk/>
            <pc:sldMk cId="2361690" sldId="257"/>
            <ac:spMk id="70" creationId="{E23B30D3-8E61-442B-A2AD-2A7E00998573}"/>
          </ac:spMkLst>
        </pc:spChg>
        <pc:spChg chg="mod">
          <ac:chgData name="星榜 阮" userId="28304402c46bfd64" providerId="LiveId" clId="{D5DB0E11-DF7C-4F92-975D-8346DCEF4B09}" dt="2023-12-18T06:28:23.351" v="312" actId="165"/>
          <ac:spMkLst>
            <pc:docMk/>
            <pc:sldMk cId="2361690" sldId="257"/>
            <ac:spMk id="71" creationId="{D197C907-C0F5-4717-AEB6-475EA56A0980}"/>
          </ac:spMkLst>
        </pc:spChg>
        <pc:spChg chg="mod">
          <ac:chgData name="星榜 阮" userId="28304402c46bfd64" providerId="LiveId" clId="{D5DB0E11-DF7C-4F92-975D-8346DCEF4B09}" dt="2023-12-18T06:28:23.351" v="312" actId="165"/>
          <ac:spMkLst>
            <pc:docMk/>
            <pc:sldMk cId="2361690" sldId="257"/>
            <ac:spMk id="72" creationId="{DBD00513-07AB-427A-8D87-AE1B3A5739DD}"/>
          </ac:spMkLst>
        </pc:spChg>
        <pc:spChg chg="mod">
          <ac:chgData name="星榜 阮" userId="28304402c46bfd64" providerId="LiveId" clId="{D5DB0E11-DF7C-4F92-975D-8346DCEF4B09}" dt="2023-12-18T06:28:23.351" v="312" actId="165"/>
          <ac:spMkLst>
            <pc:docMk/>
            <pc:sldMk cId="2361690" sldId="257"/>
            <ac:spMk id="73" creationId="{0A77DED3-19AD-44ED-9669-FE7A932B4FAA}"/>
          </ac:spMkLst>
        </pc:spChg>
        <pc:spChg chg="mod">
          <ac:chgData name="星榜 阮" userId="28304402c46bfd64" providerId="LiveId" clId="{D5DB0E11-DF7C-4F92-975D-8346DCEF4B09}" dt="2023-12-18T06:28:23.351" v="312" actId="165"/>
          <ac:spMkLst>
            <pc:docMk/>
            <pc:sldMk cId="2361690" sldId="257"/>
            <ac:spMk id="74" creationId="{95050BB8-4876-429F-94B7-826475BF4175}"/>
          </ac:spMkLst>
        </pc:spChg>
        <pc:spChg chg="mod">
          <ac:chgData name="星榜 阮" userId="28304402c46bfd64" providerId="LiveId" clId="{D5DB0E11-DF7C-4F92-975D-8346DCEF4B09}" dt="2023-12-18T06:28:23.351" v="312" actId="165"/>
          <ac:spMkLst>
            <pc:docMk/>
            <pc:sldMk cId="2361690" sldId="257"/>
            <ac:spMk id="75" creationId="{D79DC86C-8B54-4CCD-88D4-174C13D7C014}"/>
          </ac:spMkLst>
        </pc:spChg>
        <pc:spChg chg="mod">
          <ac:chgData name="星榜 阮" userId="28304402c46bfd64" providerId="LiveId" clId="{D5DB0E11-DF7C-4F92-975D-8346DCEF4B09}" dt="2023-12-18T06:28:23.351" v="312" actId="165"/>
          <ac:spMkLst>
            <pc:docMk/>
            <pc:sldMk cId="2361690" sldId="257"/>
            <ac:spMk id="76" creationId="{D3B72E2A-EA54-49CB-9BC1-FD05DC4E2725}"/>
          </ac:spMkLst>
        </pc:spChg>
        <pc:spChg chg="mod">
          <ac:chgData name="星榜 阮" userId="28304402c46bfd64" providerId="LiveId" clId="{D5DB0E11-DF7C-4F92-975D-8346DCEF4B09}" dt="2023-12-18T06:28:29.135" v="313" actId="165"/>
          <ac:spMkLst>
            <pc:docMk/>
            <pc:sldMk cId="2361690" sldId="257"/>
            <ac:spMk id="78" creationId="{A14C067C-1FB7-4EBA-89F0-C2FC626BC343}"/>
          </ac:spMkLst>
        </pc:spChg>
        <pc:spChg chg="mod">
          <ac:chgData name="星榜 阮" userId="28304402c46bfd64" providerId="LiveId" clId="{D5DB0E11-DF7C-4F92-975D-8346DCEF4B09}" dt="2023-12-18T06:28:29.135" v="313" actId="165"/>
          <ac:spMkLst>
            <pc:docMk/>
            <pc:sldMk cId="2361690" sldId="257"/>
            <ac:spMk id="79" creationId="{4613939C-4741-4BFA-A148-948507084A63}"/>
          </ac:spMkLst>
        </pc:spChg>
        <pc:spChg chg="mod">
          <ac:chgData name="星榜 阮" userId="28304402c46bfd64" providerId="LiveId" clId="{D5DB0E11-DF7C-4F92-975D-8346DCEF4B09}" dt="2023-12-18T06:28:29.135" v="313" actId="165"/>
          <ac:spMkLst>
            <pc:docMk/>
            <pc:sldMk cId="2361690" sldId="257"/>
            <ac:spMk id="80" creationId="{93C4664F-2AA4-49DB-84F1-8A19E671DEC6}"/>
          </ac:spMkLst>
        </pc:spChg>
        <pc:spChg chg="mod">
          <ac:chgData name="星榜 阮" userId="28304402c46bfd64" providerId="LiveId" clId="{D5DB0E11-DF7C-4F92-975D-8346DCEF4B09}" dt="2023-12-18T06:28:29.135" v="313" actId="165"/>
          <ac:spMkLst>
            <pc:docMk/>
            <pc:sldMk cId="2361690" sldId="257"/>
            <ac:spMk id="81" creationId="{D4BFC389-24F6-43F1-AF22-4D8B73393E14}"/>
          </ac:spMkLst>
        </pc:spChg>
        <pc:spChg chg="mod">
          <ac:chgData name="星榜 阮" userId="28304402c46bfd64" providerId="LiveId" clId="{D5DB0E11-DF7C-4F92-975D-8346DCEF4B09}" dt="2023-12-18T06:28:29.135" v="313" actId="165"/>
          <ac:spMkLst>
            <pc:docMk/>
            <pc:sldMk cId="2361690" sldId="257"/>
            <ac:spMk id="82" creationId="{A09E8C62-9EDB-4370-9484-D54A3053D8DE}"/>
          </ac:spMkLst>
        </pc:spChg>
        <pc:spChg chg="mod">
          <ac:chgData name="星榜 阮" userId="28304402c46bfd64" providerId="LiveId" clId="{D5DB0E11-DF7C-4F92-975D-8346DCEF4B09}" dt="2023-12-18T06:28:29.135" v="313" actId="165"/>
          <ac:spMkLst>
            <pc:docMk/>
            <pc:sldMk cId="2361690" sldId="257"/>
            <ac:spMk id="83" creationId="{24635F9C-5FFD-4152-B9FC-87516A27280B}"/>
          </ac:spMkLst>
        </pc:spChg>
        <pc:spChg chg="mod">
          <ac:chgData name="星榜 阮" userId="28304402c46bfd64" providerId="LiveId" clId="{D5DB0E11-DF7C-4F92-975D-8346DCEF4B09}" dt="2023-12-18T06:28:29.135" v="313" actId="165"/>
          <ac:spMkLst>
            <pc:docMk/>
            <pc:sldMk cId="2361690" sldId="257"/>
            <ac:spMk id="84" creationId="{A6356DF4-F823-469A-B4D8-3CF763DC9984}"/>
          </ac:spMkLst>
        </pc:spChg>
        <pc:spChg chg="mod">
          <ac:chgData name="星榜 阮" userId="28304402c46bfd64" providerId="LiveId" clId="{D5DB0E11-DF7C-4F92-975D-8346DCEF4B09}" dt="2023-12-18T06:28:29.135" v="313" actId="165"/>
          <ac:spMkLst>
            <pc:docMk/>
            <pc:sldMk cId="2361690" sldId="257"/>
            <ac:spMk id="85" creationId="{B599AC54-A864-474D-AD61-ABCA901A2C9A}"/>
          </ac:spMkLst>
        </pc:spChg>
        <pc:spChg chg="mod">
          <ac:chgData name="星榜 阮" userId="28304402c46bfd64" providerId="LiveId" clId="{D5DB0E11-DF7C-4F92-975D-8346DCEF4B09}" dt="2023-12-18T06:28:23.351" v="312" actId="165"/>
          <ac:spMkLst>
            <pc:docMk/>
            <pc:sldMk cId="2361690" sldId="257"/>
            <ac:spMk id="87" creationId="{4CC8B6FC-9202-46DB-9363-C1E1C9FDF2C9}"/>
          </ac:spMkLst>
        </pc:spChg>
        <pc:spChg chg="mod">
          <ac:chgData name="星榜 阮" userId="28304402c46bfd64" providerId="LiveId" clId="{D5DB0E11-DF7C-4F92-975D-8346DCEF4B09}" dt="2023-12-18T06:28:23.351" v="312" actId="165"/>
          <ac:spMkLst>
            <pc:docMk/>
            <pc:sldMk cId="2361690" sldId="257"/>
            <ac:spMk id="88" creationId="{8531D149-2A0F-4ACC-84E3-93DE81F5AA09}"/>
          </ac:spMkLst>
        </pc:spChg>
        <pc:spChg chg="mod">
          <ac:chgData name="星榜 阮" userId="28304402c46bfd64" providerId="LiveId" clId="{D5DB0E11-DF7C-4F92-975D-8346DCEF4B09}" dt="2023-12-18T06:28:23.351" v="312" actId="165"/>
          <ac:spMkLst>
            <pc:docMk/>
            <pc:sldMk cId="2361690" sldId="257"/>
            <ac:spMk id="89" creationId="{66850B9A-DB79-452A-A232-6F157CA5FF80}"/>
          </ac:spMkLst>
        </pc:spChg>
        <pc:spChg chg="mod">
          <ac:chgData name="星榜 阮" userId="28304402c46bfd64" providerId="LiveId" clId="{D5DB0E11-DF7C-4F92-975D-8346DCEF4B09}" dt="2023-12-18T06:28:23.351" v="312" actId="165"/>
          <ac:spMkLst>
            <pc:docMk/>
            <pc:sldMk cId="2361690" sldId="257"/>
            <ac:spMk id="91" creationId="{70D95204-91D1-4DD8-A9F5-EC7A280D07D9}"/>
          </ac:spMkLst>
        </pc:spChg>
        <pc:spChg chg="mod">
          <ac:chgData name="星榜 阮" userId="28304402c46bfd64" providerId="LiveId" clId="{D5DB0E11-DF7C-4F92-975D-8346DCEF4B09}" dt="2023-12-18T06:28:23.351" v="312" actId="165"/>
          <ac:spMkLst>
            <pc:docMk/>
            <pc:sldMk cId="2361690" sldId="257"/>
            <ac:spMk id="92" creationId="{B2097306-5FEC-402B-B1BF-E3926D1DD3AA}"/>
          </ac:spMkLst>
        </pc:spChg>
        <pc:spChg chg="mod">
          <ac:chgData name="星榜 阮" userId="28304402c46bfd64" providerId="LiveId" clId="{D5DB0E11-DF7C-4F92-975D-8346DCEF4B09}" dt="2023-12-18T06:28:23.351" v="312" actId="165"/>
          <ac:spMkLst>
            <pc:docMk/>
            <pc:sldMk cId="2361690" sldId="257"/>
            <ac:spMk id="93" creationId="{519A6897-D2B5-417B-9344-D77340F6B81B}"/>
          </ac:spMkLst>
        </pc:spChg>
        <pc:spChg chg="mod">
          <ac:chgData name="星榜 阮" userId="28304402c46bfd64" providerId="LiveId" clId="{D5DB0E11-DF7C-4F92-975D-8346DCEF4B09}" dt="2023-12-18T06:28:23.351" v="312" actId="165"/>
          <ac:spMkLst>
            <pc:docMk/>
            <pc:sldMk cId="2361690" sldId="257"/>
            <ac:spMk id="94" creationId="{C40E55A0-C722-4846-8B6E-CDE9B1C545D8}"/>
          </ac:spMkLst>
        </pc:spChg>
        <pc:spChg chg="mod">
          <ac:chgData name="星榜 阮" userId="28304402c46bfd64" providerId="LiveId" clId="{D5DB0E11-DF7C-4F92-975D-8346DCEF4B09}" dt="2023-12-18T06:28:23.351" v="312" actId="165"/>
          <ac:spMkLst>
            <pc:docMk/>
            <pc:sldMk cId="2361690" sldId="257"/>
            <ac:spMk id="95" creationId="{DC77D175-F531-4104-9324-382B697D267F}"/>
          </ac:spMkLst>
        </pc:spChg>
        <pc:spChg chg="mod">
          <ac:chgData name="星榜 阮" userId="28304402c46bfd64" providerId="LiveId" clId="{D5DB0E11-DF7C-4F92-975D-8346DCEF4B09}" dt="2023-12-18T06:28:23.351" v="312" actId="165"/>
          <ac:spMkLst>
            <pc:docMk/>
            <pc:sldMk cId="2361690" sldId="257"/>
            <ac:spMk id="96" creationId="{C3AD1703-8478-4DFC-B88A-DC55907E36A9}"/>
          </ac:spMkLst>
        </pc:spChg>
        <pc:spChg chg="mod">
          <ac:chgData name="星榜 阮" userId="28304402c46bfd64" providerId="LiveId" clId="{D5DB0E11-DF7C-4F92-975D-8346DCEF4B09}" dt="2023-12-18T06:28:23.351" v="312" actId="165"/>
          <ac:spMkLst>
            <pc:docMk/>
            <pc:sldMk cId="2361690" sldId="257"/>
            <ac:spMk id="97" creationId="{605CDACF-B4B8-4895-9278-30DE1CB6ACB6}"/>
          </ac:spMkLst>
        </pc:spChg>
        <pc:spChg chg="mod">
          <ac:chgData name="星榜 阮" userId="28304402c46bfd64" providerId="LiveId" clId="{D5DB0E11-DF7C-4F92-975D-8346DCEF4B09}" dt="2023-12-18T06:28:23.351" v="312" actId="165"/>
          <ac:spMkLst>
            <pc:docMk/>
            <pc:sldMk cId="2361690" sldId="257"/>
            <ac:spMk id="98" creationId="{7D7034E6-5EB3-456D-89D5-9D4B1B818EC4}"/>
          </ac:spMkLst>
        </pc:spChg>
        <pc:spChg chg="mod">
          <ac:chgData name="星榜 阮" userId="28304402c46bfd64" providerId="LiveId" clId="{D5DB0E11-DF7C-4F92-975D-8346DCEF4B09}" dt="2023-12-18T06:28:23.351" v="312" actId="165"/>
          <ac:spMkLst>
            <pc:docMk/>
            <pc:sldMk cId="2361690" sldId="257"/>
            <ac:spMk id="99" creationId="{3F7F6FC6-D007-4C08-9F9F-33D268607C9E}"/>
          </ac:spMkLst>
        </pc:spChg>
        <pc:grpChg chg="mod topLvl">
          <ac:chgData name="星榜 阮" userId="28304402c46bfd64" providerId="LiveId" clId="{D5DB0E11-DF7C-4F92-975D-8346DCEF4B09}" dt="2023-12-18T06:28:29.135" v="313" actId="165"/>
          <ac:grpSpMkLst>
            <pc:docMk/>
            <pc:sldMk cId="2361690" sldId="257"/>
            <ac:grpSpMk id="2" creationId="{30542487-0CBD-452E-BF4D-FF135F8D4A4F}"/>
          </ac:grpSpMkLst>
        </pc:grpChg>
        <pc:grpChg chg="del mod topLvl">
          <ac:chgData name="星榜 阮" userId="28304402c46bfd64" providerId="LiveId" clId="{D5DB0E11-DF7C-4F92-975D-8346DCEF4B09}" dt="2023-12-18T06:28:23.351" v="312" actId="165"/>
          <ac:grpSpMkLst>
            <pc:docMk/>
            <pc:sldMk cId="2361690" sldId="257"/>
            <ac:grpSpMk id="5" creationId="{A622F148-5BD2-4B44-AE7F-59C5A00A1DC6}"/>
          </ac:grpSpMkLst>
        </pc:grpChg>
        <pc:grpChg chg="del mod topLvl">
          <ac:chgData name="星榜 阮" userId="28304402c46bfd64" providerId="LiveId" clId="{D5DB0E11-DF7C-4F92-975D-8346DCEF4B09}" dt="2023-12-18T06:28:29.135" v="313" actId="165"/>
          <ac:grpSpMkLst>
            <pc:docMk/>
            <pc:sldMk cId="2361690" sldId="257"/>
            <ac:grpSpMk id="16" creationId="{A0E62220-B8E7-43BA-B3A2-B6064CB92719}"/>
          </ac:grpSpMkLst>
        </pc:grpChg>
        <pc:grpChg chg="mod topLvl">
          <ac:chgData name="星榜 阮" userId="28304402c46bfd64" providerId="LiveId" clId="{D5DB0E11-DF7C-4F92-975D-8346DCEF4B09}" dt="2023-12-18T06:28:29.135" v="313" actId="165"/>
          <ac:grpSpMkLst>
            <pc:docMk/>
            <pc:sldMk cId="2361690" sldId="257"/>
            <ac:grpSpMk id="21" creationId="{0C75A7B5-6AC4-48EA-8470-BC9A048DB1F1}"/>
          </ac:grpSpMkLst>
        </pc:grpChg>
        <pc:grpChg chg="mod topLvl">
          <ac:chgData name="星榜 阮" userId="28304402c46bfd64" providerId="LiveId" clId="{D5DB0E11-DF7C-4F92-975D-8346DCEF4B09}" dt="2023-12-18T06:28:23.351" v="312" actId="165"/>
          <ac:grpSpMkLst>
            <pc:docMk/>
            <pc:sldMk cId="2361690" sldId="257"/>
            <ac:grpSpMk id="34" creationId="{DF5190C2-D1D9-413E-9D7F-84038703A84B}"/>
          </ac:grpSpMkLst>
        </pc:grpChg>
        <pc:grpChg chg="mod topLvl">
          <ac:chgData name="星榜 阮" userId="28304402c46bfd64" providerId="LiveId" clId="{D5DB0E11-DF7C-4F92-975D-8346DCEF4B09}" dt="2023-12-18T06:28:29.135" v="313" actId="165"/>
          <ac:grpSpMkLst>
            <pc:docMk/>
            <pc:sldMk cId="2361690" sldId="257"/>
            <ac:grpSpMk id="45" creationId="{4CE05AE9-CCB0-422E-86B9-B67C5341968B}"/>
          </ac:grpSpMkLst>
        </pc:grpChg>
        <pc:grpChg chg="mod topLvl">
          <ac:chgData name="星榜 阮" userId="28304402c46bfd64" providerId="LiveId" clId="{D5DB0E11-DF7C-4F92-975D-8346DCEF4B09}" dt="2023-12-18T06:28:23.351" v="312" actId="165"/>
          <ac:grpSpMkLst>
            <pc:docMk/>
            <pc:sldMk cId="2361690" sldId="257"/>
            <ac:grpSpMk id="66" creationId="{D095F360-0EDC-444D-8393-3C50E1BE9A7B}"/>
          </ac:grpSpMkLst>
        </pc:grpChg>
        <pc:grpChg chg="mod topLvl">
          <ac:chgData name="星榜 阮" userId="28304402c46bfd64" providerId="LiveId" clId="{D5DB0E11-DF7C-4F92-975D-8346DCEF4B09}" dt="2023-12-18T06:28:29.135" v="313" actId="165"/>
          <ac:grpSpMkLst>
            <pc:docMk/>
            <pc:sldMk cId="2361690" sldId="257"/>
            <ac:grpSpMk id="77" creationId="{FF19BC2C-70D7-426A-A6FD-7B489E310052}"/>
          </ac:grpSpMkLst>
        </pc:grpChg>
        <pc:grpChg chg="mod topLvl">
          <ac:chgData name="星榜 阮" userId="28304402c46bfd64" providerId="LiveId" clId="{D5DB0E11-DF7C-4F92-975D-8346DCEF4B09}" dt="2023-12-18T06:28:23.351" v="312" actId="165"/>
          <ac:grpSpMkLst>
            <pc:docMk/>
            <pc:sldMk cId="2361690" sldId="257"/>
            <ac:grpSpMk id="86" creationId="{047309B7-103D-4D08-B783-416D8F0FEA1A}"/>
          </ac:grpSpMkLst>
        </pc:grpChg>
        <pc:grpChg chg="mod">
          <ac:chgData name="星榜 阮" userId="28304402c46bfd64" providerId="LiveId" clId="{D5DB0E11-DF7C-4F92-975D-8346DCEF4B09}" dt="2023-12-18T06:28:23.351" v="312" actId="165"/>
          <ac:grpSpMkLst>
            <pc:docMk/>
            <pc:sldMk cId="2361690" sldId="257"/>
            <ac:grpSpMk id="90" creationId="{3729ED41-9287-4BDA-B586-D2A84F3B5A03}"/>
          </ac:grpSpMkLst>
        </pc:grpChg>
        <pc:grpChg chg="del mod">
          <ac:chgData name="星榜 阮" userId="28304402c46bfd64" providerId="LiveId" clId="{D5DB0E11-DF7C-4F92-975D-8346DCEF4B09}" dt="2023-12-18T06:28:00.421" v="306" actId="165"/>
          <ac:grpSpMkLst>
            <pc:docMk/>
            <pc:sldMk cId="2361690" sldId="257"/>
            <ac:grpSpMk id="107" creationId="{0226B1A5-1E7C-43FD-AE92-AC8D8A05E371}"/>
          </ac:grpSpMkLst>
        </pc:grpChg>
        <pc:picChg chg="mod">
          <ac:chgData name="星榜 阮" userId="28304402c46bfd64" providerId="LiveId" clId="{D5DB0E11-DF7C-4F92-975D-8346DCEF4B09}" dt="2023-12-18T06:23:02.455" v="248" actId="1076"/>
          <ac:picMkLst>
            <pc:docMk/>
            <pc:sldMk cId="2361690" sldId="257"/>
            <ac:picMk id="113" creationId="{4188A36B-177C-48D1-A7AD-FC2C1F008AE0}"/>
          </ac:picMkLst>
        </pc:picChg>
      </pc:sldChg>
      <pc:sldChg chg="delSp modSp mod">
        <pc:chgData name="星榜 阮" userId="28304402c46bfd64" providerId="LiveId" clId="{D5DB0E11-DF7C-4F92-975D-8346DCEF4B09}" dt="2023-12-18T06:23:14.554" v="250" actId="478"/>
        <pc:sldMkLst>
          <pc:docMk/>
          <pc:sldMk cId="2018306996" sldId="258"/>
        </pc:sldMkLst>
        <pc:spChg chg="mod">
          <ac:chgData name="星榜 阮" userId="28304402c46bfd64" providerId="LiveId" clId="{D5DB0E11-DF7C-4F92-975D-8346DCEF4B09}" dt="2023-12-18T06:23:11.995" v="249"/>
          <ac:spMkLst>
            <pc:docMk/>
            <pc:sldMk cId="2018306996" sldId="258"/>
            <ac:spMk id="30" creationId="{68E0F491-CDEE-48B4-8175-46B90DCD5620}"/>
          </ac:spMkLst>
        </pc:spChg>
        <pc:spChg chg="del">
          <ac:chgData name="星榜 阮" userId="28304402c46bfd64" providerId="LiveId" clId="{D5DB0E11-DF7C-4F92-975D-8346DCEF4B09}" dt="2023-12-18T06:23:14.554" v="250" actId="478"/>
          <ac:spMkLst>
            <pc:docMk/>
            <pc:sldMk cId="2018306996" sldId="258"/>
            <ac:spMk id="100" creationId="{19EDCEC9-61E9-4A71-B965-DD0517554C86}"/>
          </ac:spMkLst>
        </pc:spChg>
      </pc:sldChg>
      <pc:sldChg chg="delSp modSp mod ord">
        <pc:chgData name="星榜 阮" userId="28304402c46bfd64" providerId="LiveId" clId="{D5DB0E11-DF7C-4F92-975D-8346DCEF4B09}" dt="2023-12-18T06:25:18.116" v="266" actId="478"/>
        <pc:sldMkLst>
          <pc:docMk/>
          <pc:sldMk cId="588074356" sldId="259"/>
        </pc:sldMkLst>
        <pc:spChg chg="mod">
          <ac:chgData name="星榜 阮" userId="28304402c46bfd64" providerId="LiveId" clId="{D5DB0E11-DF7C-4F92-975D-8346DCEF4B09}" dt="2023-12-18T06:25:12.956" v="264"/>
          <ac:spMkLst>
            <pc:docMk/>
            <pc:sldMk cId="588074356" sldId="259"/>
            <ac:spMk id="30" creationId="{68E0F491-CDEE-48B4-8175-46B90DCD5620}"/>
          </ac:spMkLst>
        </pc:spChg>
        <pc:spChg chg="del mod">
          <ac:chgData name="星榜 阮" userId="28304402c46bfd64" providerId="LiveId" clId="{D5DB0E11-DF7C-4F92-975D-8346DCEF4B09}" dt="2023-12-18T06:25:18.116" v="266" actId="478"/>
          <ac:spMkLst>
            <pc:docMk/>
            <pc:sldMk cId="588074356" sldId="259"/>
            <ac:spMk id="100" creationId="{19EDCEC9-61E9-4A71-B965-DD0517554C86}"/>
          </ac:spMkLst>
        </pc:spChg>
      </pc:sldChg>
      <pc:sldChg chg="delSp modSp mod ord">
        <pc:chgData name="星榜 阮" userId="28304402c46bfd64" providerId="LiveId" clId="{D5DB0E11-DF7C-4F92-975D-8346DCEF4B09}" dt="2023-12-18T07:24:01.610" v="1219" actId="20577"/>
        <pc:sldMkLst>
          <pc:docMk/>
          <pc:sldMk cId="1113244774" sldId="260"/>
        </pc:sldMkLst>
        <pc:spChg chg="mod">
          <ac:chgData name="星榜 阮" userId="28304402c46bfd64" providerId="LiveId" clId="{D5DB0E11-DF7C-4F92-975D-8346DCEF4B09}" dt="2023-12-18T07:24:01.610" v="1219" actId="20577"/>
          <ac:spMkLst>
            <pc:docMk/>
            <pc:sldMk cId="1113244774" sldId="260"/>
            <ac:spMk id="30" creationId="{68E0F491-CDEE-48B4-8175-46B90DCD5620}"/>
          </ac:spMkLst>
        </pc:spChg>
        <pc:spChg chg="del">
          <ac:chgData name="星榜 阮" userId="28304402c46bfd64" providerId="LiveId" clId="{D5DB0E11-DF7C-4F92-975D-8346DCEF4B09}" dt="2023-12-18T06:25:29.807" v="268" actId="478"/>
          <ac:spMkLst>
            <pc:docMk/>
            <pc:sldMk cId="1113244774" sldId="260"/>
            <ac:spMk id="100" creationId="{19EDCEC9-61E9-4A71-B965-DD0517554C86}"/>
          </ac:spMkLst>
        </pc:spChg>
      </pc:sldChg>
      <pc:sldChg chg="delSp modSp mod ord">
        <pc:chgData name="星榜 阮" userId="28304402c46bfd64" providerId="LiveId" clId="{D5DB0E11-DF7C-4F92-975D-8346DCEF4B09}" dt="2023-12-18T07:24:19.937" v="1238" actId="20577"/>
        <pc:sldMkLst>
          <pc:docMk/>
          <pc:sldMk cId="3406479247" sldId="261"/>
        </pc:sldMkLst>
        <pc:spChg chg="mod">
          <ac:chgData name="星榜 阮" userId="28304402c46bfd64" providerId="LiveId" clId="{D5DB0E11-DF7C-4F92-975D-8346DCEF4B09}" dt="2023-12-18T07:24:19.937" v="1238" actId="20577"/>
          <ac:spMkLst>
            <pc:docMk/>
            <pc:sldMk cId="3406479247" sldId="261"/>
            <ac:spMk id="30" creationId="{68E0F491-CDEE-48B4-8175-46B90DCD5620}"/>
          </ac:spMkLst>
        </pc:spChg>
        <pc:spChg chg="del">
          <ac:chgData name="星榜 阮" userId="28304402c46bfd64" providerId="LiveId" clId="{D5DB0E11-DF7C-4F92-975D-8346DCEF4B09}" dt="2023-12-18T07:24:14.559" v="1222" actId="478"/>
          <ac:spMkLst>
            <pc:docMk/>
            <pc:sldMk cId="3406479247" sldId="261"/>
            <ac:spMk id="100" creationId="{19EDCEC9-61E9-4A71-B965-DD0517554C86}"/>
          </ac:spMkLst>
        </pc:spChg>
      </pc:sldChg>
      <pc:sldChg chg="modSp mod ord">
        <pc:chgData name="星榜 阮" userId="28304402c46bfd64" providerId="LiveId" clId="{D5DB0E11-DF7C-4F92-975D-8346DCEF4B09}" dt="2023-12-18T07:29:27.337" v="1303"/>
        <pc:sldMkLst>
          <pc:docMk/>
          <pc:sldMk cId="2135483998" sldId="262"/>
        </pc:sldMkLst>
        <pc:spChg chg="mod">
          <ac:chgData name="星榜 阮" userId="28304402c46bfd64" providerId="LiveId" clId="{D5DB0E11-DF7C-4F92-975D-8346DCEF4B09}" dt="2023-12-18T07:29:10.041" v="1295" actId="20577"/>
          <ac:spMkLst>
            <pc:docMk/>
            <pc:sldMk cId="2135483998" sldId="262"/>
            <ac:spMk id="7" creationId="{E4E81C0A-1C1F-4D06-AC08-DB84715CD856}"/>
          </ac:spMkLst>
        </pc:spChg>
        <pc:spChg chg="mod">
          <ac:chgData name="星榜 阮" userId="28304402c46bfd64" providerId="LiveId" clId="{D5DB0E11-DF7C-4F92-975D-8346DCEF4B09}" dt="2023-12-18T07:29:13.773" v="1302" actId="20577"/>
          <ac:spMkLst>
            <pc:docMk/>
            <pc:sldMk cId="2135483998" sldId="262"/>
            <ac:spMk id="8" creationId="{720CD853-1104-4FE5-88B0-B849BEE3F10E}"/>
          </ac:spMkLst>
        </pc:spChg>
        <pc:spChg chg="mod">
          <ac:chgData name="星榜 阮" userId="28304402c46bfd64" providerId="LiveId" clId="{D5DB0E11-DF7C-4F92-975D-8346DCEF4B09}" dt="2023-12-18T07:29:27.337" v="1303"/>
          <ac:spMkLst>
            <pc:docMk/>
            <pc:sldMk cId="2135483998" sldId="262"/>
            <ac:spMk id="11" creationId="{F54A08A3-4E3E-4135-AED5-BCF469F338E4}"/>
          </ac:spMkLst>
        </pc:spChg>
      </pc:sldChg>
      <pc:sldChg chg="modSp mod">
        <pc:chgData name="星榜 阮" userId="28304402c46bfd64" providerId="LiveId" clId="{D5DB0E11-DF7C-4F92-975D-8346DCEF4B09}" dt="2023-12-18T06:23:35.944" v="256" actId="1076"/>
        <pc:sldMkLst>
          <pc:docMk/>
          <pc:sldMk cId="740699876" sldId="263"/>
        </pc:sldMkLst>
        <pc:spChg chg="mod">
          <ac:chgData name="星榜 阮" userId="28304402c46bfd64" providerId="LiveId" clId="{D5DB0E11-DF7C-4F92-975D-8346DCEF4B09}" dt="2023-12-18T06:23:31.521" v="255" actId="1076"/>
          <ac:spMkLst>
            <pc:docMk/>
            <pc:sldMk cId="740699876" sldId="263"/>
            <ac:spMk id="20" creationId="{F0611BE8-B18B-4420-9989-6851BB528801}"/>
          </ac:spMkLst>
        </pc:spChg>
        <pc:grpChg chg="mod">
          <ac:chgData name="星榜 阮" userId="28304402c46bfd64" providerId="LiveId" clId="{D5DB0E11-DF7C-4F92-975D-8346DCEF4B09}" dt="2023-12-18T06:23:35.944" v="256" actId="1076"/>
          <ac:grpSpMkLst>
            <pc:docMk/>
            <pc:sldMk cId="740699876" sldId="263"/>
            <ac:grpSpMk id="6" creationId="{88F0E115-1914-4964-B92D-07050E580930}"/>
          </ac:grpSpMkLst>
        </pc:grpChg>
      </pc:sldChg>
      <pc:sldChg chg="new del ord">
        <pc:chgData name="星榜 阮" userId="28304402c46bfd64" providerId="LiveId" clId="{D5DB0E11-DF7C-4F92-975D-8346DCEF4B09}" dt="2023-12-18T06:26:15.438" v="275" actId="47"/>
        <pc:sldMkLst>
          <pc:docMk/>
          <pc:sldMk cId="345243747" sldId="273"/>
        </pc:sldMkLst>
      </pc:sldChg>
      <pc:sldChg chg="del">
        <pc:chgData name="星榜 阮" userId="28304402c46bfd64" providerId="LiveId" clId="{D5DB0E11-DF7C-4F92-975D-8346DCEF4B09}" dt="2023-12-18T06:24:44.402" v="257" actId="2696"/>
        <pc:sldMkLst>
          <pc:docMk/>
          <pc:sldMk cId="1628721982" sldId="273"/>
        </pc:sldMkLst>
      </pc:sldChg>
      <pc:sldChg chg="addSp delSp modSp add mod ord">
        <pc:chgData name="星榜 阮" userId="28304402c46bfd64" providerId="LiveId" clId="{D5DB0E11-DF7C-4F92-975D-8346DCEF4B09}" dt="2023-12-18T07:25:34.044" v="1257" actId="21"/>
        <pc:sldMkLst>
          <pc:docMk/>
          <pc:sldMk cId="3262879972" sldId="274"/>
        </pc:sldMkLst>
        <pc:spChg chg="mod">
          <ac:chgData name="星榜 阮" userId="28304402c46bfd64" providerId="LiveId" clId="{D5DB0E11-DF7C-4F92-975D-8346DCEF4B09}" dt="2023-12-18T06:29:26" v="322" actId="1076"/>
          <ac:spMkLst>
            <pc:docMk/>
            <pc:sldMk cId="3262879972" sldId="274"/>
            <ac:spMk id="5" creationId="{142B6660-6D7A-8534-21A9-983EFD44D855}"/>
          </ac:spMkLst>
        </pc:spChg>
        <pc:spChg chg="add del mod">
          <ac:chgData name="星榜 阮" userId="28304402c46bfd64" providerId="LiveId" clId="{D5DB0E11-DF7C-4F92-975D-8346DCEF4B09}" dt="2023-12-18T06:30:17.094" v="343" actId="21"/>
          <ac:spMkLst>
            <pc:docMk/>
            <pc:sldMk cId="3262879972" sldId="274"/>
            <ac:spMk id="7" creationId="{91F346C1-7BE0-599E-E499-6FDE36E81128}"/>
          </ac:spMkLst>
        </pc:spChg>
        <pc:spChg chg="mod">
          <ac:chgData name="星榜 阮" userId="28304402c46bfd64" providerId="LiveId" clId="{D5DB0E11-DF7C-4F92-975D-8346DCEF4B09}" dt="2023-12-18T06:29:50.396" v="335" actId="20577"/>
          <ac:spMkLst>
            <pc:docMk/>
            <pc:sldMk cId="3262879972" sldId="274"/>
            <ac:spMk id="9" creationId="{9D4DDB75-6B1F-41CA-7667-0ED2B990CE9A}"/>
          </ac:spMkLst>
        </pc:spChg>
        <pc:spChg chg="del mod">
          <ac:chgData name="星榜 阮" userId="28304402c46bfd64" providerId="LiveId" clId="{D5DB0E11-DF7C-4F92-975D-8346DCEF4B09}" dt="2023-12-18T06:29:31.706" v="323" actId="478"/>
          <ac:spMkLst>
            <pc:docMk/>
            <pc:sldMk cId="3262879972" sldId="274"/>
            <ac:spMk id="10" creationId="{D84864DC-53AB-1F4E-CDFF-1D63F11DEE78}"/>
          </ac:spMkLst>
        </pc:spChg>
        <pc:spChg chg="add mod">
          <ac:chgData name="星榜 阮" userId="28304402c46bfd64" providerId="LiveId" clId="{D5DB0E11-DF7C-4F92-975D-8346DCEF4B09}" dt="2023-12-18T06:45:39.170" v="599"/>
          <ac:spMkLst>
            <pc:docMk/>
            <pc:sldMk cId="3262879972" sldId="274"/>
            <ac:spMk id="12" creationId="{7D86F7E5-FF18-61CD-5A11-C65F48D08123}"/>
          </ac:spMkLst>
        </pc:spChg>
        <pc:spChg chg="mod">
          <ac:chgData name="星榜 阮" userId="28304402c46bfd64" providerId="LiveId" clId="{D5DB0E11-DF7C-4F92-975D-8346DCEF4B09}" dt="2023-12-18T06:45:39.170" v="599"/>
          <ac:spMkLst>
            <pc:docMk/>
            <pc:sldMk cId="3262879972" sldId="274"/>
            <ac:spMk id="14" creationId="{D267500C-2BAB-D3D8-6F61-35C489AA4BF4}"/>
          </ac:spMkLst>
        </pc:spChg>
        <pc:spChg chg="mod">
          <ac:chgData name="星榜 阮" userId="28304402c46bfd64" providerId="LiveId" clId="{D5DB0E11-DF7C-4F92-975D-8346DCEF4B09}" dt="2023-12-18T06:45:39.170" v="599"/>
          <ac:spMkLst>
            <pc:docMk/>
            <pc:sldMk cId="3262879972" sldId="274"/>
            <ac:spMk id="19" creationId="{EBCCB7D2-8A65-96CC-D0C9-174C2331FAED}"/>
          </ac:spMkLst>
        </pc:spChg>
        <pc:spChg chg="mod">
          <ac:chgData name="星榜 阮" userId="28304402c46bfd64" providerId="LiveId" clId="{D5DB0E11-DF7C-4F92-975D-8346DCEF4B09}" dt="2023-12-18T06:45:39.170" v="599"/>
          <ac:spMkLst>
            <pc:docMk/>
            <pc:sldMk cId="3262879972" sldId="274"/>
            <ac:spMk id="22" creationId="{78FBD40F-AE5B-FDD3-C505-719970081608}"/>
          </ac:spMkLst>
        </pc:spChg>
        <pc:spChg chg="mod">
          <ac:chgData name="星榜 阮" userId="28304402c46bfd64" providerId="LiveId" clId="{D5DB0E11-DF7C-4F92-975D-8346DCEF4B09}" dt="2023-12-18T06:45:39.170" v="599"/>
          <ac:spMkLst>
            <pc:docMk/>
            <pc:sldMk cId="3262879972" sldId="274"/>
            <ac:spMk id="25" creationId="{6FBE2862-7A89-A583-08A9-DD4F5D8FB190}"/>
          </ac:spMkLst>
        </pc:spChg>
        <pc:spChg chg="mod">
          <ac:chgData name="星榜 阮" userId="28304402c46bfd64" providerId="LiveId" clId="{D5DB0E11-DF7C-4F92-975D-8346DCEF4B09}" dt="2023-12-18T06:45:39.170" v="599"/>
          <ac:spMkLst>
            <pc:docMk/>
            <pc:sldMk cId="3262879972" sldId="274"/>
            <ac:spMk id="26" creationId="{599F6E02-BA36-B3C2-467D-E3342147F619}"/>
          </ac:spMkLst>
        </pc:spChg>
        <pc:spChg chg="mod">
          <ac:chgData name="星榜 阮" userId="28304402c46bfd64" providerId="LiveId" clId="{D5DB0E11-DF7C-4F92-975D-8346DCEF4B09}" dt="2023-12-18T06:45:39.170" v="599"/>
          <ac:spMkLst>
            <pc:docMk/>
            <pc:sldMk cId="3262879972" sldId="274"/>
            <ac:spMk id="27" creationId="{85461805-42EE-E0CB-03B8-5C46B72FAF1F}"/>
          </ac:spMkLst>
        </pc:spChg>
        <pc:spChg chg="mod">
          <ac:chgData name="星榜 阮" userId="28304402c46bfd64" providerId="LiveId" clId="{D5DB0E11-DF7C-4F92-975D-8346DCEF4B09}" dt="2023-12-18T06:45:39.170" v="599"/>
          <ac:spMkLst>
            <pc:docMk/>
            <pc:sldMk cId="3262879972" sldId="274"/>
            <ac:spMk id="28" creationId="{29FC7106-2524-A4EB-C8F0-CAD407B7D1E3}"/>
          </ac:spMkLst>
        </pc:spChg>
        <pc:spChg chg="mod">
          <ac:chgData name="星榜 阮" userId="28304402c46bfd64" providerId="LiveId" clId="{D5DB0E11-DF7C-4F92-975D-8346DCEF4B09}" dt="2023-12-18T06:45:39.170" v="599"/>
          <ac:spMkLst>
            <pc:docMk/>
            <pc:sldMk cId="3262879972" sldId="274"/>
            <ac:spMk id="29" creationId="{AD47BA74-C871-FE0E-8ACE-C3E80D6DA476}"/>
          </ac:spMkLst>
        </pc:spChg>
        <pc:spChg chg="mod">
          <ac:chgData name="星榜 阮" userId="28304402c46bfd64" providerId="LiveId" clId="{D5DB0E11-DF7C-4F92-975D-8346DCEF4B09}" dt="2023-12-18T06:45:39.170" v="599"/>
          <ac:spMkLst>
            <pc:docMk/>
            <pc:sldMk cId="3262879972" sldId="274"/>
            <ac:spMk id="30" creationId="{E13F9A9E-E291-9DC1-4593-FCBA1E6A250E}"/>
          </ac:spMkLst>
        </pc:spChg>
        <pc:spChg chg="mod">
          <ac:chgData name="星榜 阮" userId="28304402c46bfd64" providerId="LiveId" clId="{D5DB0E11-DF7C-4F92-975D-8346DCEF4B09}" dt="2023-12-18T06:45:39.170" v="599"/>
          <ac:spMkLst>
            <pc:docMk/>
            <pc:sldMk cId="3262879972" sldId="274"/>
            <ac:spMk id="31" creationId="{84C4ED61-0623-A714-BACA-CA56B4E5B17C}"/>
          </ac:spMkLst>
        </pc:spChg>
        <pc:spChg chg="mod">
          <ac:chgData name="星榜 阮" userId="28304402c46bfd64" providerId="LiveId" clId="{D5DB0E11-DF7C-4F92-975D-8346DCEF4B09}" dt="2023-12-18T06:45:39.170" v="599"/>
          <ac:spMkLst>
            <pc:docMk/>
            <pc:sldMk cId="3262879972" sldId="274"/>
            <ac:spMk id="32" creationId="{7AE4EF3C-80FB-1579-423A-E3E6F87AAC32}"/>
          </ac:spMkLst>
        </pc:spChg>
        <pc:spChg chg="mod">
          <ac:chgData name="星榜 阮" userId="28304402c46bfd64" providerId="LiveId" clId="{D5DB0E11-DF7C-4F92-975D-8346DCEF4B09}" dt="2023-12-18T06:45:39.170" v="599"/>
          <ac:spMkLst>
            <pc:docMk/>
            <pc:sldMk cId="3262879972" sldId="274"/>
            <ac:spMk id="33" creationId="{E056821C-6907-8913-32B9-CDA7094585FA}"/>
          </ac:spMkLst>
        </pc:spChg>
        <pc:spChg chg="mod">
          <ac:chgData name="星榜 阮" userId="28304402c46bfd64" providerId="LiveId" clId="{D5DB0E11-DF7C-4F92-975D-8346DCEF4B09}" dt="2023-12-18T06:45:39.170" v="599"/>
          <ac:spMkLst>
            <pc:docMk/>
            <pc:sldMk cId="3262879972" sldId="274"/>
            <ac:spMk id="34" creationId="{D154EDD2-EFE5-6ADB-6B36-A8DB93079C66}"/>
          </ac:spMkLst>
        </pc:spChg>
        <pc:spChg chg="mod">
          <ac:chgData name="星榜 阮" userId="28304402c46bfd64" providerId="LiveId" clId="{D5DB0E11-DF7C-4F92-975D-8346DCEF4B09}" dt="2023-12-18T06:45:39.170" v="599"/>
          <ac:spMkLst>
            <pc:docMk/>
            <pc:sldMk cId="3262879972" sldId="274"/>
            <ac:spMk id="35" creationId="{860FD6E2-27B5-5EB4-D2F0-A4217176E466}"/>
          </ac:spMkLst>
        </pc:spChg>
        <pc:spChg chg="mod">
          <ac:chgData name="星榜 阮" userId="28304402c46bfd64" providerId="LiveId" clId="{D5DB0E11-DF7C-4F92-975D-8346DCEF4B09}" dt="2023-12-18T06:45:39.170" v="599"/>
          <ac:spMkLst>
            <pc:docMk/>
            <pc:sldMk cId="3262879972" sldId="274"/>
            <ac:spMk id="36" creationId="{661BC59D-0DBF-3A60-CB73-766BB0EE1059}"/>
          </ac:spMkLst>
        </pc:spChg>
        <pc:spChg chg="mod">
          <ac:chgData name="星榜 阮" userId="28304402c46bfd64" providerId="LiveId" clId="{D5DB0E11-DF7C-4F92-975D-8346DCEF4B09}" dt="2023-12-18T06:45:39.170" v="599"/>
          <ac:spMkLst>
            <pc:docMk/>
            <pc:sldMk cId="3262879972" sldId="274"/>
            <ac:spMk id="37" creationId="{F7231582-2FE7-F327-CEC9-8D7AE7BC285B}"/>
          </ac:spMkLst>
        </pc:spChg>
        <pc:spChg chg="mod">
          <ac:chgData name="星榜 阮" userId="28304402c46bfd64" providerId="LiveId" clId="{D5DB0E11-DF7C-4F92-975D-8346DCEF4B09}" dt="2023-12-18T06:45:39.170" v="599"/>
          <ac:spMkLst>
            <pc:docMk/>
            <pc:sldMk cId="3262879972" sldId="274"/>
            <ac:spMk id="38" creationId="{4CAD1623-AC72-2073-3A33-CA709C03AB37}"/>
          </ac:spMkLst>
        </pc:spChg>
        <pc:spChg chg="mod">
          <ac:chgData name="星榜 阮" userId="28304402c46bfd64" providerId="LiveId" clId="{D5DB0E11-DF7C-4F92-975D-8346DCEF4B09}" dt="2023-12-18T06:45:39.170" v="599"/>
          <ac:spMkLst>
            <pc:docMk/>
            <pc:sldMk cId="3262879972" sldId="274"/>
            <ac:spMk id="39" creationId="{C011F8B7-B960-EBEB-B36A-6333A66FD5BC}"/>
          </ac:spMkLst>
        </pc:spChg>
        <pc:spChg chg="mod">
          <ac:chgData name="星榜 阮" userId="28304402c46bfd64" providerId="LiveId" clId="{D5DB0E11-DF7C-4F92-975D-8346DCEF4B09}" dt="2023-12-18T06:45:39.170" v="599"/>
          <ac:spMkLst>
            <pc:docMk/>
            <pc:sldMk cId="3262879972" sldId="274"/>
            <ac:spMk id="40" creationId="{A0771A0A-BFEC-8202-9744-EA4FD5095F91}"/>
          </ac:spMkLst>
        </pc:spChg>
        <pc:spChg chg="mod">
          <ac:chgData name="星榜 阮" userId="28304402c46bfd64" providerId="LiveId" clId="{D5DB0E11-DF7C-4F92-975D-8346DCEF4B09}" dt="2023-12-18T06:45:39.170" v="599"/>
          <ac:spMkLst>
            <pc:docMk/>
            <pc:sldMk cId="3262879972" sldId="274"/>
            <ac:spMk id="41" creationId="{E1E1DCD5-C7AD-E3DD-342E-66833A3FD8E2}"/>
          </ac:spMkLst>
        </pc:spChg>
        <pc:spChg chg="mod">
          <ac:chgData name="星榜 阮" userId="28304402c46bfd64" providerId="LiveId" clId="{D5DB0E11-DF7C-4F92-975D-8346DCEF4B09}" dt="2023-12-18T06:45:39.170" v="599"/>
          <ac:spMkLst>
            <pc:docMk/>
            <pc:sldMk cId="3262879972" sldId="274"/>
            <ac:spMk id="42" creationId="{47E69668-86FA-2C67-59B6-AE72E0106189}"/>
          </ac:spMkLst>
        </pc:spChg>
        <pc:spChg chg="mod">
          <ac:chgData name="星榜 阮" userId="28304402c46bfd64" providerId="LiveId" clId="{D5DB0E11-DF7C-4F92-975D-8346DCEF4B09}" dt="2023-12-18T06:45:39.170" v="599"/>
          <ac:spMkLst>
            <pc:docMk/>
            <pc:sldMk cId="3262879972" sldId="274"/>
            <ac:spMk id="43" creationId="{962A35F1-8EDA-40B5-5B1D-06ADA716CF2F}"/>
          </ac:spMkLst>
        </pc:spChg>
        <pc:spChg chg="mod">
          <ac:chgData name="星榜 阮" userId="28304402c46bfd64" providerId="LiveId" clId="{D5DB0E11-DF7C-4F92-975D-8346DCEF4B09}" dt="2023-12-18T06:45:39.170" v="599"/>
          <ac:spMkLst>
            <pc:docMk/>
            <pc:sldMk cId="3262879972" sldId="274"/>
            <ac:spMk id="44" creationId="{41D06BA7-E504-EB41-9D46-AE225CA5EDC2}"/>
          </ac:spMkLst>
        </pc:spChg>
        <pc:spChg chg="mod">
          <ac:chgData name="星榜 阮" userId="28304402c46bfd64" providerId="LiveId" clId="{D5DB0E11-DF7C-4F92-975D-8346DCEF4B09}" dt="2023-12-18T06:45:39.170" v="599"/>
          <ac:spMkLst>
            <pc:docMk/>
            <pc:sldMk cId="3262879972" sldId="274"/>
            <ac:spMk id="45" creationId="{086FBBDC-6FD0-EF00-875E-749B5129B538}"/>
          </ac:spMkLst>
        </pc:spChg>
        <pc:spChg chg="mod">
          <ac:chgData name="星榜 阮" userId="28304402c46bfd64" providerId="LiveId" clId="{D5DB0E11-DF7C-4F92-975D-8346DCEF4B09}" dt="2023-12-18T06:45:39.170" v="599"/>
          <ac:spMkLst>
            <pc:docMk/>
            <pc:sldMk cId="3262879972" sldId="274"/>
            <ac:spMk id="46" creationId="{FA5447EB-2782-2261-325B-015CF965BA9B}"/>
          </ac:spMkLst>
        </pc:spChg>
        <pc:spChg chg="mod">
          <ac:chgData name="星榜 阮" userId="28304402c46bfd64" providerId="LiveId" clId="{D5DB0E11-DF7C-4F92-975D-8346DCEF4B09}" dt="2023-12-18T06:45:39.170" v="599"/>
          <ac:spMkLst>
            <pc:docMk/>
            <pc:sldMk cId="3262879972" sldId="274"/>
            <ac:spMk id="47" creationId="{BCCF41A3-447B-28E9-F7D4-1CE3BE95E856}"/>
          </ac:spMkLst>
        </pc:spChg>
        <pc:spChg chg="mod">
          <ac:chgData name="星榜 阮" userId="28304402c46bfd64" providerId="LiveId" clId="{D5DB0E11-DF7C-4F92-975D-8346DCEF4B09}" dt="2023-12-18T06:45:39.170" v="599"/>
          <ac:spMkLst>
            <pc:docMk/>
            <pc:sldMk cId="3262879972" sldId="274"/>
            <ac:spMk id="48" creationId="{19648A3F-615D-8BA1-CED4-BEF1C0E5548D}"/>
          </ac:spMkLst>
        </pc:spChg>
        <pc:spChg chg="mod">
          <ac:chgData name="星榜 阮" userId="28304402c46bfd64" providerId="LiveId" clId="{D5DB0E11-DF7C-4F92-975D-8346DCEF4B09}" dt="2023-12-18T06:45:39.170" v="599"/>
          <ac:spMkLst>
            <pc:docMk/>
            <pc:sldMk cId="3262879972" sldId="274"/>
            <ac:spMk id="49" creationId="{B84854B8-853E-7CE9-78C5-34F6186A4C2B}"/>
          </ac:spMkLst>
        </pc:spChg>
        <pc:spChg chg="add del mod">
          <ac:chgData name="星榜 阮" userId="28304402c46bfd64" providerId="LiveId" clId="{D5DB0E11-DF7C-4F92-975D-8346DCEF4B09}" dt="2023-12-18T07:25:34.044" v="1257" actId="21"/>
          <ac:spMkLst>
            <pc:docMk/>
            <pc:sldMk cId="3262879972" sldId="274"/>
            <ac:spMk id="50" creationId="{391BA183-029D-32AA-7C22-B25912121268}"/>
          </ac:spMkLst>
        </pc:spChg>
        <pc:spChg chg="add del mod">
          <ac:chgData name="星榜 阮" userId="28304402c46bfd64" providerId="LiveId" clId="{D5DB0E11-DF7C-4F92-975D-8346DCEF4B09}" dt="2023-12-18T07:25:34.044" v="1257" actId="21"/>
          <ac:spMkLst>
            <pc:docMk/>
            <pc:sldMk cId="3262879972" sldId="274"/>
            <ac:spMk id="51" creationId="{9D4DD94D-2803-C86E-067B-9DCE179BCB93}"/>
          </ac:spMkLst>
        </pc:spChg>
        <pc:grpChg chg="add del mod">
          <ac:chgData name="星榜 阮" userId="28304402c46bfd64" providerId="LiveId" clId="{D5DB0E11-DF7C-4F92-975D-8346DCEF4B09}" dt="2023-12-18T06:30:18.640" v="344" actId="21"/>
          <ac:grpSpMkLst>
            <pc:docMk/>
            <pc:sldMk cId="3262879972" sldId="274"/>
            <ac:grpSpMk id="2" creationId="{38317A43-FCA1-20FD-1768-3E919E719C4A}"/>
          </ac:grpSpMkLst>
        </pc:grpChg>
        <pc:grpChg chg="del">
          <ac:chgData name="星榜 阮" userId="28304402c46bfd64" providerId="LiveId" clId="{D5DB0E11-DF7C-4F92-975D-8346DCEF4B09}" dt="2023-12-18T06:26:18.934" v="276" actId="478"/>
          <ac:grpSpMkLst>
            <pc:docMk/>
            <pc:sldMk cId="3262879972" sldId="274"/>
            <ac:grpSpMk id="4" creationId="{7944EDAC-9289-448A-948C-28F5632089C2}"/>
          </ac:grpSpMkLst>
        </pc:grpChg>
        <pc:grpChg chg="add mod">
          <ac:chgData name="星榜 阮" userId="28304402c46bfd64" providerId="LiveId" clId="{D5DB0E11-DF7C-4F92-975D-8346DCEF4B09}" dt="2023-12-18T06:45:39.170" v="599"/>
          <ac:grpSpMkLst>
            <pc:docMk/>
            <pc:sldMk cId="3262879972" sldId="274"/>
            <ac:grpSpMk id="13" creationId="{A02216A5-E817-C48F-6F40-FCDF029F3D44}"/>
          </ac:grpSpMkLst>
        </pc:grpChg>
        <pc:grpChg chg="add mod">
          <ac:chgData name="星榜 阮" userId="28304402c46bfd64" providerId="LiveId" clId="{D5DB0E11-DF7C-4F92-975D-8346DCEF4B09}" dt="2023-12-18T06:45:39.170" v="599"/>
          <ac:grpSpMkLst>
            <pc:docMk/>
            <pc:sldMk cId="3262879972" sldId="274"/>
            <ac:grpSpMk id="21" creationId="{B5127A9C-2E21-E9E8-AB4F-B5B0A6675329}"/>
          </ac:grpSpMkLst>
        </pc:grpChg>
        <pc:picChg chg="del">
          <ac:chgData name="星榜 阮" userId="28304402c46bfd64" providerId="LiveId" clId="{D5DB0E11-DF7C-4F92-975D-8346DCEF4B09}" dt="2023-12-18T06:26:18.934" v="276" actId="478"/>
          <ac:picMkLst>
            <pc:docMk/>
            <pc:sldMk cId="3262879972" sldId="274"/>
            <ac:picMk id="23" creationId="{4B3FDF2D-71AC-4474-83FC-6FBC0C75F6AD}"/>
          </ac:picMkLst>
        </pc:picChg>
        <pc:picChg chg="add del mod">
          <ac:chgData name="星榜 阮" userId="28304402c46bfd64" providerId="LiveId" clId="{D5DB0E11-DF7C-4F92-975D-8346DCEF4B09}" dt="2023-12-18T07:25:34.044" v="1257" actId="21"/>
          <ac:picMkLst>
            <pc:docMk/>
            <pc:sldMk cId="3262879972" sldId="274"/>
            <ac:picMk id="52" creationId="{F45FEFCF-D1D3-27A0-4EF6-96DD121FF513}"/>
          </ac:picMkLst>
        </pc:picChg>
        <pc:picChg chg="add del mod">
          <ac:chgData name="星榜 阮" userId="28304402c46bfd64" providerId="LiveId" clId="{D5DB0E11-DF7C-4F92-975D-8346DCEF4B09}" dt="2023-12-18T07:25:34.044" v="1257" actId="21"/>
          <ac:picMkLst>
            <pc:docMk/>
            <pc:sldMk cId="3262879972" sldId="274"/>
            <ac:picMk id="53" creationId="{9B6A3F10-DBCA-AAF9-B443-6A6AC3A52C83}"/>
          </ac:picMkLst>
        </pc:picChg>
        <pc:cxnChg chg="del">
          <ac:chgData name="星榜 阮" userId="28304402c46bfd64" providerId="LiveId" clId="{D5DB0E11-DF7C-4F92-975D-8346DCEF4B09}" dt="2023-12-18T06:26:18.934" v="276" actId="478"/>
          <ac:cxnSpMkLst>
            <pc:docMk/>
            <pc:sldMk cId="3262879972" sldId="274"/>
            <ac:cxnSpMk id="8" creationId="{1EE3315B-FA18-4C42-93F6-1D4B3B8B4CC3}"/>
          </ac:cxnSpMkLst>
        </pc:cxnChg>
      </pc:sldChg>
      <pc:sldChg chg="addSp modSp add mod">
        <pc:chgData name="星榜 阮" userId="28304402c46bfd64" providerId="LiveId" clId="{D5DB0E11-DF7C-4F92-975D-8346DCEF4B09}" dt="2023-12-18T06:37:34.115" v="375" actId="113"/>
        <pc:sldMkLst>
          <pc:docMk/>
          <pc:sldMk cId="3314026622" sldId="275"/>
        </pc:sldMkLst>
        <pc:spChg chg="mod">
          <ac:chgData name="星榜 阮" userId="28304402c46bfd64" providerId="LiveId" clId="{D5DB0E11-DF7C-4F92-975D-8346DCEF4B09}" dt="2023-12-18T06:30:20.073" v="345"/>
          <ac:spMkLst>
            <pc:docMk/>
            <pc:sldMk cId="3314026622" sldId="275"/>
            <ac:spMk id="5" creationId="{142B6660-6D7A-8534-21A9-983EFD44D855}"/>
          </ac:spMkLst>
        </pc:spChg>
        <pc:spChg chg="mod">
          <ac:chgData name="星榜 阮" userId="28304402c46bfd64" providerId="LiveId" clId="{D5DB0E11-DF7C-4F92-975D-8346DCEF4B09}" dt="2023-12-18T06:37:34.115" v="375" actId="113"/>
          <ac:spMkLst>
            <pc:docMk/>
            <pc:sldMk cId="3314026622" sldId="275"/>
            <ac:spMk id="7" creationId="{91F346C1-7BE0-599E-E499-6FDE36E81128}"/>
          </ac:spMkLst>
        </pc:spChg>
        <pc:spChg chg="mod">
          <ac:chgData name="星榜 阮" userId="28304402c46bfd64" providerId="LiveId" clId="{D5DB0E11-DF7C-4F92-975D-8346DCEF4B09}" dt="2023-12-18T06:30:20.073" v="345"/>
          <ac:spMkLst>
            <pc:docMk/>
            <pc:sldMk cId="3314026622" sldId="275"/>
            <ac:spMk id="9" creationId="{9D4DDB75-6B1F-41CA-7667-0ED2B990CE9A}"/>
          </ac:spMkLst>
        </pc:spChg>
        <pc:spChg chg="mod">
          <ac:chgData name="星榜 阮" userId="28304402c46bfd64" providerId="LiveId" clId="{D5DB0E11-DF7C-4F92-975D-8346DCEF4B09}" dt="2023-12-18T06:26:40.288" v="280"/>
          <ac:spMkLst>
            <pc:docMk/>
            <pc:sldMk cId="3314026622" sldId="275"/>
            <ac:spMk id="20" creationId="{F0611BE8-B18B-4420-9989-6851BB528801}"/>
          </ac:spMkLst>
        </pc:spChg>
        <pc:grpChg chg="add mod">
          <ac:chgData name="星榜 阮" userId="28304402c46bfd64" providerId="LiveId" clId="{D5DB0E11-DF7C-4F92-975D-8346DCEF4B09}" dt="2023-12-18T06:36:32.302" v="348" actId="1076"/>
          <ac:grpSpMkLst>
            <pc:docMk/>
            <pc:sldMk cId="3314026622" sldId="275"/>
            <ac:grpSpMk id="2" creationId="{38317A43-FCA1-20FD-1768-3E919E719C4A}"/>
          </ac:grpSpMkLst>
        </pc:grpChg>
        <pc:grpChg chg="mod">
          <ac:chgData name="星榜 阮" userId="28304402c46bfd64" providerId="LiveId" clId="{D5DB0E11-DF7C-4F92-975D-8346DCEF4B09}" dt="2023-12-18T06:26:43.915" v="282" actId="1076"/>
          <ac:grpSpMkLst>
            <pc:docMk/>
            <pc:sldMk cId="3314026622" sldId="275"/>
            <ac:grpSpMk id="6" creationId="{88F0E115-1914-4964-B92D-07050E580930}"/>
          </ac:grpSpMkLst>
        </pc:grpChg>
      </pc:sldChg>
      <pc:sldChg chg="addSp modSp add del mod">
        <pc:chgData name="星榜 阮" userId="28304402c46bfd64" providerId="LiveId" clId="{D5DB0E11-DF7C-4F92-975D-8346DCEF4B09}" dt="2023-12-18T06:40:46.107" v="460" actId="47"/>
        <pc:sldMkLst>
          <pc:docMk/>
          <pc:sldMk cId="3798589859" sldId="276"/>
        </pc:sldMkLst>
        <pc:spChg chg="mod">
          <ac:chgData name="星榜 阮" userId="28304402c46bfd64" providerId="LiveId" clId="{D5DB0E11-DF7C-4F92-975D-8346DCEF4B09}" dt="2023-12-18T06:37:42.526" v="381" actId="20577"/>
          <ac:spMkLst>
            <pc:docMk/>
            <pc:sldMk cId="3798589859" sldId="276"/>
            <ac:spMk id="9" creationId="{4EA51D37-501E-E1FC-AE82-BC3C3C5D72B1}"/>
          </ac:spMkLst>
        </pc:spChg>
        <pc:spChg chg="mod">
          <ac:chgData name="星榜 阮" userId="28304402c46bfd64" providerId="LiveId" clId="{D5DB0E11-DF7C-4F92-975D-8346DCEF4B09}" dt="2023-12-18T06:39:18.690" v="428" actId="207"/>
          <ac:spMkLst>
            <pc:docMk/>
            <pc:sldMk cId="3798589859" sldId="276"/>
            <ac:spMk id="10" creationId="{2BB57713-E816-51BD-1774-4EB8B2906CC8}"/>
          </ac:spMkLst>
        </pc:spChg>
        <pc:spChg chg="mod">
          <ac:chgData name="星榜 阮" userId="28304402c46bfd64" providerId="LiveId" clId="{D5DB0E11-DF7C-4F92-975D-8346DCEF4B09}" dt="2023-12-18T06:39:50.651" v="458" actId="20577"/>
          <ac:spMkLst>
            <pc:docMk/>
            <pc:sldMk cId="3798589859" sldId="276"/>
            <ac:spMk id="11" creationId="{E682F036-621D-015E-D12D-620CF42AD783}"/>
          </ac:spMkLst>
        </pc:spChg>
        <pc:spChg chg="mod">
          <ac:chgData name="星榜 阮" userId="28304402c46bfd64" providerId="LiveId" clId="{D5DB0E11-DF7C-4F92-975D-8346DCEF4B09}" dt="2023-12-18T06:37:12.275" v="350"/>
          <ac:spMkLst>
            <pc:docMk/>
            <pc:sldMk cId="3798589859" sldId="276"/>
            <ac:spMk id="12" creationId="{C9B84ACE-CACE-22CA-0A48-85B666716095}"/>
          </ac:spMkLst>
        </pc:spChg>
        <pc:spChg chg="mod">
          <ac:chgData name="星榜 阮" userId="28304402c46bfd64" providerId="LiveId" clId="{D5DB0E11-DF7C-4F92-975D-8346DCEF4B09}" dt="2023-12-18T06:37:12.275" v="350"/>
          <ac:spMkLst>
            <pc:docMk/>
            <pc:sldMk cId="3798589859" sldId="276"/>
            <ac:spMk id="13" creationId="{626ED288-ECCD-9B85-48EF-4363BC4084BB}"/>
          </ac:spMkLst>
        </pc:spChg>
        <pc:spChg chg="mod">
          <ac:chgData name="星榜 阮" userId="28304402c46bfd64" providerId="LiveId" clId="{D5DB0E11-DF7C-4F92-975D-8346DCEF4B09}" dt="2023-12-18T06:37:12.275" v="350"/>
          <ac:spMkLst>
            <pc:docMk/>
            <pc:sldMk cId="3798589859" sldId="276"/>
            <ac:spMk id="14" creationId="{B8C21BE3-E4BE-8E45-598E-12490D4C5485}"/>
          </ac:spMkLst>
        </pc:spChg>
        <pc:spChg chg="mod">
          <ac:chgData name="星榜 阮" userId="28304402c46bfd64" providerId="LiveId" clId="{D5DB0E11-DF7C-4F92-975D-8346DCEF4B09}" dt="2023-12-18T06:37:12.275" v="350"/>
          <ac:spMkLst>
            <pc:docMk/>
            <pc:sldMk cId="3798589859" sldId="276"/>
            <ac:spMk id="15" creationId="{42221296-27DF-AC29-2DC7-84181111E2C7}"/>
          </ac:spMkLst>
        </pc:spChg>
        <pc:spChg chg="mod">
          <ac:chgData name="星榜 阮" userId="28304402c46bfd64" providerId="LiveId" clId="{D5DB0E11-DF7C-4F92-975D-8346DCEF4B09}" dt="2023-12-18T06:37:12.275" v="350"/>
          <ac:spMkLst>
            <pc:docMk/>
            <pc:sldMk cId="3798589859" sldId="276"/>
            <ac:spMk id="16" creationId="{1CBBF1E2-A9F5-0FA4-72E9-1BF0E3ED4307}"/>
          </ac:spMkLst>
        </pc:spChg>
        <pc:spChg chg="mod">
          <ac:chgData name="星榜 阮" userId="28304402c46bfd64" providerId="LiveId" clId="{D5DB0E11-DF7C-4F92-975D-8346DCEF4B09}" dt="2023-12-18T06:37:12.275" v="350"/>
          <ac:spMkLst>
            <pc:docMk/>
            <pc:sldMk cId="3798589859" sldId="276"/>
            <ac:spMk id="18" creationId="{F3C4764A-A138-FBFB-A51A-1DDC9FCF77B4}"/>
          </ac:spMkLst>
        </pc:spChg>
        <pc:spChg chg="mod">
          <ac:chgData name="星榜 阮" userId="28304402c46bfd64" providerId="LiveId" clId="{D5DB0E11-DF7C-4F92-975D-8346DCEF4B09}" dt="2023-12-18T06:37:12.275" v="350"/>
          <ac:spMkLst>
            <pc:docMk/>
            <pc:sldMk cId="3798589859" sldId="276"/>
            <ac:spMk id="19" creationId="{7E1E5E16-6BE2-FD7C-5515-D6C8BFD82264}"/>
          </ac:spMkLst>
        </pc:spChg>
        <pc:spChg chg="mod">
          <ac:chgData name="星榜 阮" userId="28304402c46bfd64" providerId="LiveId" clId="{D5DB0E11-DF7C-4F92-975D-8346DCEF4B09}" dt="2023-12-18T06:37:12.275" v="350"/>
          <ac:spMkLst>
            <pc:docMk/>
            <pc:sldMk cId="3798589859" sldId="276"/>
            <ac:spMk id="21" creationId="{2DA61069-F2E3-62AA-07E2-B3E90709C18E}"/>
          </ac:spMkLst>
        </pc:spChg>
        <pc:spChg chg="mod">
          <ac:chgData name="星榜 阮" userId="28304402c46bfd64" providerId="LiveId" clId="{D5DB0E11-DF7C-4F92-975D-8346DCEF4B09}" dt="2023-12-18T06:37:12.275" v="350"/>
          <ac:spMkLst>
            <pc:docMk/>
            <pc:sldMk cId="3798589859" sldId="276"/>
            <ac:spMk id="23" creationId="{E628AA07-7272-CEFE-101B-703AED1DEF10}"/>
          </ac:spMkLst>
        </pc:spChg>
        <pc:spChg chg="mod">
          <ac:chgData name="星榜 阮" userId="28304402c46bfd64" providerId="LiveId" clId="{D5DB0E11-DF7C-4F92-975D-8346DCEF4B09}" dt="2023-12-18T06:37:12.275" v="350"/>
          <ac:spMkLst>
            <pc:docMk/>
            <pc:sldMk cId="3798589859" sldId="276"/>
            <ac:spMk id="25" creationId="{2CA85F5B-E6E0-BE42-08E1-CDB3BF313D5C}"/>
          </ac:spMkLst>
        </pc:spChg>
        <pc:spChg chg="mod">
          <ac:chgData name="星榜 阮" userId="28304402c46bfd64" providerId="LiveId" clId="{D5DB0E11-DF7C-4F92-975D-8346DCEF4B09}" dt="2023-12-18T06:37:12.275" v="350"/>
          <ac:spMkLst>
            <pc:docMk/>
            <pc:sldMk cId="3798589859" sldId="276"/>
            <ac:spMk id="26" creationId="{1C40AC77-9018-65C5-1C73-6FE5CD9227EB}"/>
          </ac:spMkLst>
        </pc:spChg>
        <pc:spChg chg="mod">
          <ac:chgData name="星榜 阮" userId="28304402c46bfd64" providerId="LiveId" clId="{D5DB0E11-DF7C-4F92-975D-8346DCEF4B09}" dt="2023-12-18T06:37:12.275" v="350"/>
          <ac:spMkLst>
            <pc:docMk/>
            <pc:sldMk cId="3798589859" sldId="276"/>
            <ac:spMk id="27" creationId="{DA01C320-4AD9-4749-2670-044D079E075B}"/>
          </ac:spMkLst>
        </pc:spChg>
        <pc:spChg chg="mod">
          <ac:chgData name="星榜 阮" userId="28304402c46bfd64" providerId="LiveId" clId="{D5DB0E11-DF7C-4F92-975D-8346DCEF4B09}" dt="2023-12-18T06:37:12.275" v="350"/>
          <ac:spMkLst>
            <pc:docMk/>
            <pc:sldMk cId="3798589859" sldId="276"/>
            <ac:spMk id="28" creationId="{B989ED9E-A498-10DC-89BC-6914C18B2DDC}"/>
          </ac:spMkLst>
        </pc:spChg>
        <pc:spChg chg="mod">
          <ac:chgData name="星榜 阮" userId="28304402c46bfd64" providerId="LiveId" clId="{D5DB0E11-DF7C-4F92-975D-8346DCEF4B09}" dt="2023-12-18T06:37:12.275" v="350"/>
          <ac:spMkLst>
            <pc:docMk/>
            <pc:sldMk cId="3798589859" sldId="276"/>
            <ac:spMk id="29" creationId="{18E4BFFE-490C-D993-45B1-D8B00423A30F}"/>
          </ac:spMkLst>
        </pc:spChg>
        <pc:spChg chg="mod">
          <ac:chgData name="星榜 阮" userId="28304402c46bfd64" providerId="LiveId" clId="{D5DB0E11-DF7C-4F92-975D-8346DCEF4B09}" dt="2023-12-18T06:37:12.275" v="350"/>
          <ac:spMkLst>
            <pc:docMk/>
            <pc:sldMk cId="3798589859" sldId="276"/>
            <ac:spMk id="30" creationId="{6EBDCB8D-D715-AF95-1120-D7B0B17F3314}"/>
          </ac:spMkLst>
        </pc:spChg>
        <pc:spChg chg="mod">
          <ac:chgData name="星榜 阮" userId="28304402c46bfd64" providerId="LiveId" clId="{D5DB0E11-DF7C-4F92-975D-8346DCEF4B09}" dt="2023-12-18T06:37:12.275" v="350"/>
          <ac:spMkLst>
            <pc:docMk/>
            <pc:sldMk cId="3798589859" sldId="276"/>
            <ac:spMk id="31" creationId="{A5D8E947-D531-9A21-F4D8-1688EE4DCE34}"/>
          </ac:spMkLst>
        </pc:spChg>
        <pc:spChg chg="mod">
          <ac:chgData name="星榜 阮" userId="28304402c46bfd64" providerId="LiveId" clId="{D5DB0E11-DF7C-4F92-975D-8346DCEF4B09}" dt="2023-12-18T06:37:12.275" v="350"/>
          <ac:spMkLst>
            <pc:docMk/>
            <pc:sldMk cId="3798589859" sldId="276"/>
            <ac:spMk id="32" creationId="{DA44172C-4459-93AA-2214-581BE7CA0C28}"/>
          </ac:spMkLst>
        </pc:spChg>
        <pc:spChg chg="mod">
          <ac:chgData name="星榜 阮" userId="28304402c46bfd64" providerId="LiveId" clId="{D5DB0E11-DF7C-4F92-975D-8346DCEF4B09}" dt="2023-12-18T06:37:12.275" v="350"/>
          <ac:spMkLst>
            <pc:docMk/>
            <pc:sldMk cId="3798589859" sldId="276"/>
            <ac:spMk id="33" creationId="{32FDFB8C-C6B9-9129-07EB-108287CA2147}"/>
          </ac:spMkLst>
        </pc:spChg>
        <pc:spChg chg="mod">
          <ac:chgData name="星榜 阮" userId="28304402c46bfd64" providerId="LiveId" clId="{D5DB0E11-DF7C-4F92-975D-8346DCEF4B09}" dt="2023-12-18T06:37:12.275" v="350"/>
          <ac:spMkLst>
            <pc:docMk/>
            <pc:sldMk cId="3798589859" sldId="276"/>
            <ac:spMk id="34" creationId="{61730A62-50DD-67A5-9E55-ABA6286594AE}"/>
          </ac:spMkLst>
        </pc:spChg>
        <pc:spChg chg="mod">
          <ac:chgData name="星榜 阮" userId="28304402c46bfd64" providerId="LiveId" clId="{D5DB0E11-DF7C-4F92-975D-8346DCEF4B09}" dt="2023-12-18T06:37:12.275" v="350"/>
          <ac:spMkLst>
            <pc:docMk/>
            <pc:sldMk cId="3798589859" sldId="276"/>
            <ac:spMk id="35" creationId="{568FF208-7299-FCAC-ACF4-C0778BBDECA0}"/>
          </ac:spMkLst>
        </pc:spChg>
        <pc:spChg chg="mod">
          <ac:chgData name="星榜 阮" userId="28304402c46bfd64" providerId="LiveId" clId="{D5DB0E11-DF7C-4F92-975D-8346DCEF4B09}" dt="2023-12-18T06:37:12.275" v="350"/>
          <ac:spMkLst>
            <pc:docMk/>
            <pc:sldMk cId="3798589859" sldId="276"/>
            <ac:spMk id="36" creationId="{9B9BBEA6-26BB-1943-3CA1-7CD036ADFE3F}"/>
          </ac:spMkLst>
        </pc:spChg>
        <pc:spChg chg="mod">
          <ac:chgData name="星榜 阮" userId="28304402c46bfd64" providerId="LiveId" clId="{D5DB0E11-DF7C-4F92-975D-8346DCEF4B09}" dt="2023-12-18T06:37:12.275" v="350"/>
          <ac:spMkLst>
            <pc:docMk/>
            <pc:sldMk cId="3798589859" sldId="276"/>
            <ac:spMk id="37" creationId="{F49E2C17-DCCE-4210-97C4-2D8506FC376B}"/>
          </ac:spMkLst>
        </pc:spChg>
        <pc:spChg chg="mod">
          <ac:chgData name="星榜 阮" userId="28304402c46bfd64" providerId="LiveId" clId="{D5DB0E11-DF7C-4F92-975D-8346DCEF4B09}" dt="2023-12-18T06:37:12.275" v="350"/>
          <ac:spMkLst>
            <pc:docMk/>
            <pc:sldMk cId="3798589859" sldId="276"/>
            <ac:spMk id="38" creationId="{EB47AFDB-6CE1-1BBC-340F-9F6CDF00115A}"/>
          </ac:spMkLst>
        </pc:spChg>
        <pc:spChg chg="mod">
          <ac:chgData name="星榜 阮" userId="28304402c46bfd64" providerId="LiveId" clId="{D5DB0E11-DF7C-4F92-975D-8346DCEF4B09}" dt="2023-12-18T06:37:12.275" v="350"/>
          <ac:spMkLst>
            <pc:docMk/>
            <pc:sldMk cId="3798589859" sldId="276"/>
            <ac:spMk id="39" creationId="{4239A163-D1F6-719E-9613-BD893FC92A40}"/>
          </ac:spMkLst>
        </pc:spChg>
        <pc:spChg chg="mod">
          <ac:chgData name="星榜 阮" userId="28304402c46bfd64" providerId="LiveId" clId="{D5DB0E11-DF7C-4F92-975D-8346DCEF4B09}" dt="2023-12-18T06:37:12.275" v="350"/>
          <ac:spMkLst>
            <pc:docMk/>
            <pc:sldMk cId="3798589859" sldId="276"/>
            <ac:spMk id="40" creationId="{88971AEA-5A75-D807-9F12-743AF48F458C}"/>
          </ac:spMkLst>
        </pc:spChg>
        <pc:spChg chg="mod">
          <ac:chgData name="星榜 阮" userId="28304402c46bfd64" providerId="LiveId" clId="{D5DB0E11-DF7C-4F92-975D-8346DCEF4B09}" dt="2023-12-18T06:37:12.275" v="350"/>
          <ac:spMkLst>
            <pc:docMk/>
            <pc:sldMk cId="3798589859" sldId="276"/>
            <ac:spMk id="41" creationId="{6496497D-F4EF-83AF-AB26-5F82EE3BBE26}"/>
          </ac:spMkLst>
        </pc:spChg>
        <pc:spChg chg="mod">
          <ac:chgData name="星榜 阮" userId="28304402c46bfd64" providerId="LiveId" clId="{D5DB0E11-DF7C-4F92-975D-8346DCEF4B09}" dt="2023-12-18T06:37:12.275" v="350"/>
          <ac:spMkLst>
            <pc:docMk/>
            <pc:sldMk cId="3798589859" sldId="276"/>
            <ac:spMk id="42" creationId="{3BAD8B7E-126F-D4A8-76F1-5DF7BD361F61}"/>
          </ac:spMkLst>
        </pc:spChg>
        <pc:spChg chg="mod">
          <ac:chgData name="星榜 阮" userId="28304402c46bfd64" providerId="LiveId" clId="{D5DB0E11-DF7C-4F92-975D-8346DCEF4B09}" dt="2023-12-18T06:37:12.275" v="350"/>
          <ac:spMkLst>
            <pc:docMk/>
            <pc:sldMk cId="3798589859" sldId="276"/>
            <ac:spMk id="43" creationId="{77ED4766-B4AF-C2C2-BF5A-DD84D97FAE94}"/>
          </ac:spMkLst>
        </pc:spChg>
        <pc:spChg chg="mod">
          <ac:chgData name="星榜 阮" userId="28304402c46bfd64" providerId="LiveId" clId="{D5DB0E11-DF7C-4F92-975D-8346DCEF4B09}" dt="2023-12-18T06:37:12.275" v="350"/>
          <ac:spMkLst>
            <pc:docMk/>
            <pc:sldMk cId="3798589859" sldId="276"/>
            <ac:spMk id="44" creationId="{3E217DA4-673C-B66A-1FC5-07524911FEFE}"/>
          </ac:spMkLst>
        </pc:spChg>
        <pc:spChg chg="mod">
          <ac:chgData name="星榜 阮" userId="28304402c46bfd64" providerId="LiveId" clId="{D5DB0E11-DF7C-4F92-975D-8346DCEF4B09}" dt="2023-12-18T06:37:12.275" v="350"/>
          <ac:spMkLst>
            <pc:docMk/>
            <pc:sldMk cId="3798589859" sldId="276"/>
            <ac:spMk id="45" creationId="{3BD4D4A1-E75A-EDF0-CDC5-BD65CA2F7EB0}"/>
          </ac:spMkLst>
        </pc:spChg>
        <pc:spChg chg="mod">
          <ac:chgData name="星榜 阮" userId="28304402c46bfd64" providerId="LiveId" clId="{D5DB0E11-DF7C-4F92-975D-8346DCEF4B09}" dt="2023-12-18T06:37:12.275" v="350"/>
          <ac:spMkLst>
            <pc:docMk/>
            <pc:sldMk cId="3798589859" sldId="276"/>
            <ac:spMk id="46" creationId="{31DE8E20-9B2E-94F4-CE6A-C6A40FDF7437}"/>
          </ac:spMkLst>
        </pc:spChg>
        <pc:spChg chg="mod">
          <ac:chgData name="星榜 阮" userId="28304402c46bfd64" providerId="LiveId" clId="{D5DB0E11-DF7C-4F92-975D-8346DCEF4B09}" dt="2023-12-18T06:37:12.275" v="350"/>
          <ac:spMkLst>
            <pc:docMk/>
            <pc:sldMk cId="3798589859" sldId="276"/>
            <ac:spMk id="47" creationId="{3E6728F5-D3F8-E066-A688-E5D8B7BEBFBE}"/>
          </ac:spMkLst>
        </pc:spChg>
        <pc:spChg chg="mod">
          <ac:chgData name="星榜 阮" userId="28304402c46bfd64" providerId="LiveId" clId="{D5DB0E11-DF7C-4F92-975D-8346DCEF4B09}" dt="2023-12-18T06:37:12.275" v="350"/>
          <ac:spMkLst>
            <pc:docMk/>
            <pc:sldMk cId="3798589859" sldId="276"/>
            <ac:spMk id="48" creationId="{8255D939-9D97-5CD5-84B3-181E89AE0DFB}"/>
          </ac:spMkLst>
        </pc:spChg>
        <pc:spChg chg="mod">
          <ac:chgData name="星榜 阮" userId="28304402c46bfd64" providerId="LiveId" clId="{D5DB0E11-DF7C-4F92-975D-8346DCEF4B09}" dt="2023-12-18T06:37:12.275" v="350"/>
          <ac:spMkLst>
            <pc:docMk/>
            <pc:sldMk cId="3798589859" sldId="276"/>
            <ac:spMk id="49" creationId="{FB4EAD5E-70FA-EDAE-B39B-EBFF1FBAA56F}"/>
          </ac:spMkLst>
        </pc:spChg>
        <pc:spChg chg="mod">
          <ac:chgData name="星榜 阮" userId="28304402c46bfd64" providerId="LiveId" clId="{D5DB0E11-DF7C-4F92-975D-8346DCEF4B09}" dt="2023-12-18T06:37:12.275" v="350"/>
          <ac:spMkLst>
            <pc:docMk/>
            <pc:sldMk cId="3798589859" sldId="276"/>
            <ac:spMk id="51" creationId="{A3E00A6B-C08B-BF7A-6FF5-347C0D401E95}"/>
          </ac:spMkLst>
        </pc:spChg>
        <pc:spChg chg="mod">
          <ac:chgData name="星榜 阮" userId="28304402c46bfd64" providerId="LiveId" clId="{D5DB0E11-DF7C-4F92-975D-8346DCEF4B09}" dt="2023-12-18T06:37:12.275" v="350"/>
          <ac:spMkLst>
            <pc:docMk/>
            <pc:sldMk cId="3798589859" sldId="276"/>
            <ac:spMk id="52" creationId="{7EDD570C-62D0-B003-DA6B-678CAC5C454A}"/>
          </ac:spMkLst>
        </pc:spChg>
        <pc:spChg chg="mod">
          <ac:chgData name="星榜 阮" userId="28304402c46bfd64" providerId="LiveId" clId="{D5DB0E11-DF7C-4F92-975D-8346DCEF4B09}" dt="2023-12-18T06:37:12.275" v="350"/>
          <ac:spMkLst>
            <pc:docMk/>
            <pc:sldMk cId="3798589859" sldId="276"/>
            <ac:spMk id="53" creationId="{EA9B87E9-4CC6-7884-5B78-EADCA0ED3878}"/>
          </ac:spMkLst>
        </pc:spChg>
        <pc:spChg chg="mod">
          <ac:chgData name="星榜 阮" userId="28304402c46bfd64" providerId="LiveId" clId="{D5DB0E11-DF7C-4F92-975D-8346DCEF4B09}" dt="2023-12-18T06:37:12.275" v="350"/>
          <ac:spMkLst>
            <pc:docMk/>
            <pc:sldMk cId="3798589859" sldId="276"/>
            <ac:spMk id="54" creationId="{E0C8C111-6D90-23D2-6964-1659C98E3EAA}"/>
          </ac:spMkLst>
        </pc:spChg>
        <pc:spChg chg="mod">
          <ac:chgData name="星榜 阮" userId="28304402c46bfd64" providerId="LiveId" clId="{D5DB0E11-DF7C-4F92-975D-8346DCEF4B09}" dt="2023-12-18T06:37:12.275" v="350"/>
          <ac:spMkLst>
            <pc:docMk/>
            <pc:sldMk cId="3798589859" sldId="276"/>
            <ac:spMk id="55" creationId="{2F47AF74-5EDD-0889-32E7-CE686166D4E8}"/>
          </ac:spMkLst>
        </pc:spChg>
        <pc:spChg chg="mod">
          <ac:chgData name="星榜 阮" userId="28304402c46bfd64" providerId="LiveId" clId="{D5DB0E11-DF7C-4F92-975D-8346DCEF4B09}" dt="2023-12-18T06:37:12.275" v="350"/>
          <ac:spMkLst>
            <pc:docMk/>
            <pc:sldMk cId="3798589859" sldId="276"/>
            <ac:spMk id="56" creationId="{7D0404CB-B528-2B1A-F715-1CE1052A9A4C}"/>
          </ac:spMkLst>
        </pc:spChg>
        <pc:spChg chg="mod">
          <ac:chgData name="星榜 阮" userId="28304402c46bfd64" providerId="LiveId" clId="{D5DB0E11-DF7C-4F92-975D-8346DCEF4B09}" dt="2023-12-18T06:37:12.275" v="350"/>
          <ac:spMkLst>
            <pc:docMk/>
            <pc:sldMk cId="3798589859" sldId="276"/>
            <ac:spMk id="57" creationId="{8ED2BC57-621F-8321-99FE-3E110108BA82}"/>
          </ac:spMkLst>
        </pc:spChg>
        <pc:spChg chg="mod">
          <ac:chgData name="星榜 阮" userId="28304402c46bfd64" providerId="LiveId" clId="{D5DB0E11-DF7C-4F92-975D-8346DCEF4B09}" dt="2023-12-18T06:37:12.275" v="350"/>
          <ac:spMkLst>
            <pc:docMk/>
            <pc:sldMk cId="3798589859" sldId="276"/>
            <ac:spMk id="58" creationId="{C0336900-D04A-51D7-28B9-9E8780E06BE2}"/>
          </ac:spMkLst>
        </pc:spChg>
        <pc:spChg chg="mod">
          <ac:chgData name="星榜 阮" userId="28304402c46bfd64" providerId="LiveId" clId="{D5DB0E11-DF7C-4F92-975D-8346DCEF4B09}" dt="2023-12-18T06:37:12.275" v="350"/>
          <ac:spMkLst>
            <pc:docMk/>
            <pc:sldMk cId="3798589859" sldId="276"/>
            <ac:spMk id="59" creationId="{19008C2D-A32D-A04D-A341-C9DBB1094B4B}"/>
          </ac:spMkLst>
        </pc:spChg>
        <pc:spChg chg="mod">
          <ac:chgData name="星榜 阮" userId="28304402c46bfd64" providerId="LiveId" clId="{D5DB0E11-DF7C-4F92-975D-8346DCEF4B09}" dt="2023-12-18T06:37:12.275" v="350"/>
          <ac:spMkLst>
            <pc:docMk/>
            <pc:sldMk cId="3798589859" sldId="276"/>
            <ac:spMk id="60" creationId="{F4D32650-867C-D313-BE67-6C27AFBDE1FF}"/>
          </ac:spMkLst>
        </pc:spChg>
        <pc:spChg chg="mod">
          <ac:chgData name="星榜 阮" userId="28304402c46bfd64" providerId="LiveId" clId="{D5DB0E11-DF7C-4F92-975D-8346DCEF4B09}" dt="2023-12-18T06:37:12.275" v="350"/>
          <ac:spMkLst>
            <pc:docMk/>
            <pc:sldMk cId="3798589859" sldId="276"/>
            <ac:spMk id="61" creationId="{80AF54B5-3E37-66CC-32A3-53DC52A872B9}"/>
          </ac:spMkLst>
        </pc:spChg>
        <pc:spChg chg="mod">
          <ac:chgData name="星榜 阮" userId="28304402c46bfd64" providerId="LiveId" clId="{D5DB0E11-DF7C-4F92-975D-8346DCEF4B09}" dt="2023-12-18T06:37:12.275" v="350"/>
          <ac:spMkLst>
            <pc:docMk/>
            <pc:sldMk cId="3798589859" sldId="276"/>
            <ac:spMk id="62" creationId="{0E527CCA-C38B-3759-62BD-039BAD1EBB59}"/>
          </ac:spMkLst>
        </pc:spChg>
        <pc:spChg chg="mod">
          <ac:chgData name="星榜 阮" userId="28304402c46bfd64" providerId="LiveId" clId="{D5DB0E11-DF7C-4F92-975D-8346DCEF4B09}" dt="2023-12-18T06:37:12.275" v="350"/>
          <ac:spMkLst>
            <pc:docMk/>
            <pc:sldMk cId="3798589859" sldId="276"/>
            <ac:spMk id="63" creationId="{D7EC4452-88EB-9698-EB13-CE7CDAE3E4BA}"/>
          </ac:spMkLst>
        </pc:spChg>
        <pc:spChg chg="mod">
          <ac:chgData name="星榜 阮" userId="28304402c46bfd64" providerId="LiveId" clId="{D5DB0E11-DF7C-4F92-975D-8346DCEF4B09}" dt="2023-12-18T06:37:12.275" v="350"/>
          <ac:spMkLst>
            <pc:docMk/>
            <pc:sldMk cId="3798589859" sldId="276"/>
            <ac:spMk id="64" creationId="{B5CB1D35-A596-590C-B6DA-078104E56EE9}"/>
          </ac:spMkLst>
        </pc:spChg>
        <pc:spChg chg="mod">
          <ac:chgData name="星榜 阮" userId="28304402c46bfd64" providerId="LiveId" clId="{D5DB0E11-DF7C-4F92-975D-8346DCEF4B09}" dt="2023-12-18T06:37:12.275" v="350"/>
          <ac:spMkLst>
            <pc:docMk/>
            <pc:sldMk cId="3798589859" sldId="276"/>
            <ac:spMk id="65" creationId="{B2524133-73BC-11D1-AE40-158D330C5655}"/>
          </ac:spMkLst>
        </pc:spChg>
        <pc:spChg chg="mod">
          <ac:chgData name="星榜 阮" userId="28304402c46bfd64" providerId="LiveId" clId="{D5DB0E11-DF7C-4F92-975D-8346DCEF4B09}" dt="2023-12-18T06:37:12.275" v="350"/>
          <ac:spMkLst>
            <pc:docMk/>
            <pc:sldMk cId="3798589859" sldId="276"/>
            <ac:spMk id="66" creationId="{192077F0-F4F6-B678-61A9-BBCDEB01097A}"/>
          </ac:spMkLst>
        </pc:spChg>
        <pc:spChg chg="mod">
          <ac:chgData name="星榜 阮" userId="28304402c46bfd64" providerId="LiveId" clId="{D5DB0E11-DF7C-4F92-975D-8346DCEF4B09}" dt="2023-12-18T06:37:12.275" v="350"/>
          <ac:spMkLst>
            <pc:docMk/>
            <pc:sldMk cId="3798589859" sldId="276"/>
            <ac:spMk id="67" creationId="{3E54A7C3-0FF7-267F-2529-D2734E7537CC}"/>
          </ac:spMkLst>
        </pc:spChg>
        <pc:spChg chg="mod">
          <ac:chgData name="星榜 阮" userId="28304402c46bfd64" providerId="LiveId" clId="{D5DB0E11-DF7C-4F92-975D-8346DCEF4B09}" dt="2023-12-18T06:37:12.275" v="350"/>
          <ac:spMkLst>
            <pc:docMk/>
            <pc:sldMk cId="3798589859" sldId="276"/>
            <ac:spMk id="68" creationId="{E620310C-F78E-35E4-D0BB-4399D2CED41F}"/>
          </ac:spMkLst>
        </pc:spChg>
        <pc:spChg chg="mod">
          <ac:chgData name="星榜 阮" userId="28304402c46bfd64" providerId="LiveId" clId="{D5DB0E11-DF7C-4F92-975D-8346DCEF4B09}" dt="2023-12-18T06:37:12.275" v="350"/>
          <ac:spMkLst>
            <pc:docMk/>
            <pc:sldMk cId="3798589859" sldId="276"/>
            <ac:spMk id="69" creationId="{B19998ED-7553-779D-56EC-2C96C4723C3B}"/>
          </ac:spMkLst>
        </pc:spChg>
        <pc:spChg chg="mod">
          <ac:chgData name="星榜 阮" userId="28304402c46bfd64" providerId="LiveId" clId="{D5DB0E11-DF7C-4F92-975D-8346DCEF4B09}" dt="2023-12-18T06:37:12.275" v="350"/>
          <ac:spMkLst>
            <pc:docMk/>
            <pc:sldMk cId="3798589859" sldId="276"/>
            <ac:spMk id="70" creationId="{023F3522-61E7-9036-449D-7CFBBD63F4F7}"/>
          </ac:spMkLst>
        </pc:spChg>
        <pc:spChg chg="mod">
          <ac:chgData name="星榜 阮" userId="28304402c46bfd64" providerId="LiveId" clId="{D5DB0E11-DF7C-4F92-975D-8346DCEF4B09}" dt="2023-12-18T06:37:12.275" v="350"/>
          <ac:spMkLst>
            <pc:docMk/>
            <pc:sldMk cId="3798589859" sldId="276"/>
            <ac:spMk id="71" creationId="{17ECD2B6-D43B-D316-2DFE-4F6D2F94AEF5}"/>
          </ac:spMkLst>
        </pc:spChg>
        <pc:spChg chg="mod">
          <ac:chgData name="星榜 阮" userId="28304402c46bfd64" providerId="LiveId" clId="{D5DB0E11-DF7C-4F92-975D-8346DCEF4B09}" dt="2023-12-18T06:37:12.275" v="350"/>
          <ac:spMkLst>
            <pc:docMk/>
            <pc:sldMk cId="3798589859" sldId="276"/>
            <ac:spMk id="72" creationId="{3CFAE182-6282-CAB0-3A78-1C5B324942D3}"/>
          </ac:spMkLst>
        </pc:spChg>
        <pc:spChg chg="mod">
          <ac:chgData name="星榜 阮" userId="28304402c46bfd64" providerId="LiveId" clId="{D5DB0E11-DF7C-4F92-975D-8346DCEF4B09}" dt="2023-12-18T06:37:12.275" v="350"/>
          <ac:spMkLst>
            <pc:docMk/>
            <pc:sldMk cId="3798589859" sldId="276"/>
            <ac:spMk id="73" creationId="{3CDE4E78-0F6E-C269-75C0-D8C630B5DAE8}"/>
          </ac:spMkLst>
        </pc:spChg>
        <pc:spChg chg="mod">
          <ac:chgData name="星榜 阮" userId="28304402c46bfd64" providerId="LiveId" clId="{D5DB0E11-DF7C-4F92-975D-8346DCEF4B09}" dt="2023-12-18T06:37:12.275" v="350"/>
          <ac:spMkLst>
            <pc:docMk/>
            <pc:sldMk cId="3798589859" sldId="276"/>
            <ac:spMk id="74" creationId="{EC2DAF2B-9BC2-102F-5D61-40B156A3C10B}"/>
          </ac:spMkLst>
        </pc:spChg>
        <pc:spChg chg="mod">
          <ac:chgData name="星榜 阮" userId="28304402c46bfd64" providerId="LiveId" clId="{D5DB0E11-DF7C-4F92-975D-8346DCEF4B09}" dt="2023-12-18T06:37:12.275" v="350"/>
          <ac:spMkLst>
            <pc:docMk/>
            <pc:sldMk cId="3798589859" sldId="276"/>
            <ac:spMk id="75" creationId="{E6E80556-9505-4671-E0DE-A57B3B8D1754}"/>
          </ac:spMkLst>
        </pc:spChg>
        <pc:spChg chg="mod">
          <ac:chgData name="星榜 阮" userId="28304402c46bfd64" providerId="LiveId" clId="{D5DB0E11-DF7C-4F92-975D-8346DCEF4B09}" dt="2023-12-18T06:37:12.275" v="350"/>
          <ac:spMkLst>
            <pc:docMk/>
            <pc:sldMk cId="3798589859" sldId="276"/>
            <ac:spMk id="76" creationId="{84C58956-3840-93C6-4103-CC71981AECB9}"/>
          </ac:spMkLst>
        </pc:spChg>
        <pc:spChg chg="mod">
          <ac:chgData name="星榜 阮" userId="28304402c46bfd64" providerId="LiveId" clId="{D5DB0E11-DF7C-4F92-975D-8346DCEF4B09}" dt="2023-12-18T06:37:12.275" v="350"/>
          <ac:spMkLst>
            <pc:docMk/>
            <pc:sldMk cId="3798589859" sldId="276"/>
            <ac:spMk id="78" creationId="{C6053BEE-EF13-D16F-D1E5-E522B9D6EC88}"/>
          </ac:spMkLst>
        </pc:spChg>
        <pc:spChg chg="mod">
          <ac:chgData name="星榜 阮" userId="28304402c46bfd64" providerId="LiveId" clId="{D5DB0E11-DF7C-4F92-975D-8346DCEF4B09}" dt="2023-12-18T06:37:12.275" v="350"/>
          <ac:spMkLst>
            <pc:docMk/>
            <pc:sldMk cId="3798589859" sldId="276"/>
            <ac:spMk id="79" creationId="{63E8EFCD-79BA-F184-5764-D6CED2362ED9}"/>
          </ac:spMkLst>
        </pc:spChg>
        <pc:spChg chg="mod">
          <ac:chgData name="星榜 阮" userId="28304402c46bfd64" providerId="LiveId" clId="{D5DB0E11-DF7C-4F92-975D-8346DCEF4B09}" dt="2023-12-18T06:37:12.275" v="350"/>
          <ac:spMkLst>
            <pc:docMk/>
            <pc:sldMk cId="3798589859" sldId="276"/>
            <ac:spMk id="80" creationId="{FD58784B-43B2-0FED-656F-0492C94B29CE}"/>
          </ac:spMkLst>
        </pc:spChg>
        <pc:spChg chg="mod">
          <ac:chgData name="星榜 阮" userId="28304402c46bfd64" providerId="LiveId" clId="{D5DB0E11-DF7C-4F92-975D-8346DCEF4B09}" dt="2023-12-18T06:37:12.275" v="350"/>
          <ac:spMkLst>
            <pc:docMk/>
            <pc:sldMk cId="3798589859" sldId="276"/>
            <ac:spMk id="81" creationId="{5259AE78-2F0E-375E-4ED3-06C0D5ECDFAD}"/>
          </ac:spMkLst>
        </pc:spChg>
        <pc:spChg chg="mod">
          <ac:chgData name="星榜 阮" userId="28304402c46bfd64" providerId="LiveId" clId="{D5DB0E11-DF7C-4F92-975D-8346DCEF4B09}" dt="2023-12-18T06:37:12.275" v="350"/>
          <ac:spMkLst>
            <pc:docMk/>
            <pc:sldMk cId="3798589859" sldId="276"/>
            <ac:spMk id="82" creationId="{458477BC-4499-FE67-DF0D-7441A4F5796B}"/>
          </ac:spMkLst>
        </pc:spChg>
        <pc:spChg chg="mod">
          <ac:chgData name="星榜 阮" userId="28304402c46bfd64" providerId="LiveId" clId="{D5DB0E11-DF7C-4F92-975D-8346DCEF4B09}" dt="2023-12-18T06:37:12.275" v="350"/>
          <ac:spMkLst>
            <pc:docMk/>
            <pc:sldMk cId="3798589859" sldId="276"/>
            <ac:spMk id="83" creationId="{7953E69A-4394-A4F3-4ADC-873F66BDCA85}"/>
          </ac:spMkLst>
        </pc:spChg>
        <pc:spChg chg="mod">
          <ac:chgData name="星榜 阮" userId="28304402c46bfd64" providerId="LiveId" clId="{D5DB0E11-DF7C-4F92-975D-8346DCEF4B09}" dt="2023-12-18T06:37:12.275" v="350"/>
          <ac:spMkLst>
            <pc:docMk/>
            <pc:sldMk cId="3798589859" sldId="276"/>
            <ac:spMk id="84" creationId="{671752C9-9809-910C-EC2C-C445DEBAA68A}"/>
          </ac:spMkLst>
        </pc:spChg>
        <pc:spChg chg="mod">
          <ac:chgData name="星榜 阮" userId="28304402c46bfd64" providerId="LiveId" clId="{D5DB0E11-DF7C-4F92-975D-8346DCEF4B09}" dt="2023-12-18T06:37:12.275" v="350"/>
          <ac:spMkLst>
            <pc:docMk/>
            <pc:sldMk cId="3798589859" sldId="276"/>
            <ac:spMk id="85" creationId="{C0B9C022-01A2-8E36-D19E-1200309D1DC7}"/>
          </ac:spMkLst>
        </pc:spChg>
        <pc:spChg chg="mod">
          <ac:chgData name="星榜 阮" userId="28304402c46bfd64" providerId="LiveId" clId="{D5DB0E11-DF7C-4F92-975D-8346DCEF4B09}" dt="2023-12-18T06:37:12.275" v="350"/>
          <ac:spMkLst>
            <pc:docMk/>
            <pc:sldMk cId="3798589859" sldId="276"/>
            <ac:spMk id="86" creationId="{E327C54E-B559-D88F-9F50-DA8FD7F84F36}"/>
          </ac:spMkLst>
        </pc:spChg>
        <pc:spChg chg="mod">
          <ac:chgData name="星榜 阮" userId="28304402c46bfd64" providerId="LiveId" clId="{D5DB0E11-DF7C-4F92-975D-8346DCEF4B09}" dt="2023-12-18T06:37:12.275" v="350"/>
          <ac:spMkLst>
            <pc:docMk/>
            <pc:sldMk cId="3798589859" sldId="276"/>
            <ac:spMk id="87" creationId="{15446477-92C6-48F7-4F53-6DA3FE6B4015}"/>
          </ac:spMkLst>
        </pc:spChg>
        <pc:spChg chg="mod">
          <ac:chgData name="星榜 阮" userId="28304402c46bfd64" providerId="LiveId" clId="{D5DB0E11-DF7C-4F92-975D-8346DCEF4B09}" dt="2023-12-18T06:37:12.275" v="350"/>
          <ac:spMkLst>
            <pc:docMk/>
            <pc:sldMk cId="3798589859" sldId="276"/>
            <ac:spMk id="88" creationId="{B369EE6D-EAC2-9BBF-54D5-25D0210C2415}"/>
          </ac:spMkLst>
        </pc:spChg>
        <pc:spChg chg="mod">
          <ac:chgData name="星榜 阮" userId="28304402c46bfd64" providerId="LiveId" clId="{D5DB0E11-DF7C-4F92-975D-8346DCEF4B09}" dt="2023-12-18T06:37:12.275" v="350"/>
          <ac:spMkLst>
            <pc:docMk/>
            <pc:sldMk cId="3798589859" sldId="276"/>
            <ac:spMk id="89" creationId="{30AB3B49-7F38-CDFE-2193-6747939CE860}"/>
          </ac:spMkLst>
        </pc:spChg>
        <pc:spChg chg="mod">
          <ac:chgData name="星榜 阮" userId="28304402c46bfd64" providerId="LiveId" clId="{D5DB0E11-DF7C-4F92-975D-8346DCEF4B09}" dt="2023-12-18T06:37:12.275" v="350"/>
          <ac:spMkLst>
            <pc:docMk/>
            <pc:sldMk cId="3798589859" sldId="276"/>
            <ac:spMk id="90" creationId="{D4DCF812-9999-3B6E-8987-1F1F2B22C657}"/>
          </ac:spMkLst>
        </pc:spChg>
        <pc:spChg chg="mod">
          <ac:chgData name="星榜 阮" userId="28304402c46bfd64" providerId="LiveId" clId="{D5DB0E11-DF7C-4F92-975D-8346DCEF4B09}" dt="2023-12-18T06:37:12.275" v="350"/>
          <ac:spMkLst>
            <pc:docMk/>
            <pc:sldMk cId="3798589859" sldId="276"/>
            <ac:spMk id="91" creationId="{C2303981-0EED-721D-811D-50C9CEB911D3}"/>
          </ac:spMkLst>
        </pc:spChg>
        <pc:spChg chg="mod">
          <ac:chgData name="星榜 阮" userId="28304402c46bfd64" providerId="LiveId" clId="{D5DB0E11-DF7C-4F92-975D-8346DCEF4B09}" dt="2023-12-18T06:37:12.275" v="350"/>
          <ac:spMkLst>
            <pc:docMk/>
            <pc:sldMk cId="3798589859" sldId="276"/>
            <ac:spMk id="92" creationId="{45C487CA-9A03-DDA7-326A-0D3C4C8E6B1E}"/>
          </ac:spMkLst>
        </pc:spChg>
        <pc:spChg chg="mod">
          <ac:chgData name="星榜 阮" userId="28304402c46bfd64" providerId="LiveId" clId="{D5DB0E11-DF7C-4F92-975D-8346DCEF4B09}" dt="2023-12-18T06:37:12.275" v="350"/>
          <ac:spMkLst>
            <pc:docMk/>
            <pc:sldMk cId="3798589859" sldId="276"/>
            <ac:spMk id="93" creationId="{579747D2-9236-A8BF-F212-48D4182866EE}"/>
          </ac:spMkLst>
        </pc:spChg>
        <pc:spChg chg="mod">
          <ac:chgData name="星榜 阮" userId="28304402c46bfd64" providerId="LiveId" clId="{D5DB0E11-DF7C-4F92-975D-8346DCEF4B09}" dt="2023-12-18T06:37:12.275" v="350"/>
          <ac:spMkLst>
            <pc:docMk/>
            <pc:sldMk cId="3798589859" sldId="276"/>
            <ac:spMk id="94" creationId="{18D0A54D-6613-91F6-4223-AD3017B70159}"/>
          </ac:spMkLst>
        </pc:spChg>
        <pc:spChg chg="mod">
          <ac:chgData name="星榜 阮" userId="28304402c46bfd64" providerId="LiveId" clId="{D5DB0E11-DF7C-4F92-975D-8346DCEF4B09}" dt="2023-12-18T06:37:12.275" v="350"/>
          <ac:spMkLst>
            <pc:docMk/>
            <pc:sldMk cId="3798589859" sldId="276"/>
            <ac:spMk id="95" creationId="{64DA0C24-C875-FF15-6BA1-BE4A5A1CE144}"/>
          </ac:spMkLst>
        </pc:spChg>
        <pc:spChg chg="mod">
          <ac:chgData name="星榜 阮" userId="28304402c46bfd64" providerId="LiveId" clId="{D5DB0E11-DF7C-4F92-975D-8346DCEF4B09}" dt="2023-12-18T06:37:12.275" v="350"/>
          <ac:spMkLst>
            <pc:docMk/>
            <pc:sldMk cId="3798589859" sldId="276"/>
            <ac:spMk id="96" creationId="{E2DA0249-2E3D-9A63-694D-B4779F433142}"/>
          </ac:spMkLst>
        </pc:spChg>
        <pc:spChg chg="mod">
          <ac:chgData name="星榜 阮" userId="28304402c46bfd64" providerId="LiveId" clId="{D5DB0E11-DF7C-4F92-975D-8346DCEF4B09}" dt="2023-12-18T06:37:12.275" v="350"/>
          <ac:spMkLst>
            <pc:docMk/>
            <pc:sldMk cId="3798589859" sldId="276"/>
            <ac:spMk id="97" creationId="{20538D43-D0C1-10EF-20CF-795C08A4C7D0}"/>
          </ac:spMkLst>
        </pc:spChg>
        <pc:spChg chg="mod">
          <ac:chgData name="星榜 阮" userId="28304402c46bfd64" providerId="LiveId" clId="{D5DB0E11-DF7C-4F92-975D-8346DCEF4B09}" dt="2023-12-18T06:37:12.275" v="350"/>
          <ac:spMkLst>
            <pc:docMk/>
            <pc:sldMk cId="3798589859" sldId="276"/>
            <ac:spMk id="98" creationId="{625FE90A-1579-0294-9EED-DD80BEE8B205}"/>
          </ac:spMkLst>
        </pc:spChg>
        <pc:spChg chg="mod">
          <ac:chgData name="星榜 阮" userId="28304402c46bfd64" providerId="LiveId" clId="{D5DB0E11-DF7C-4F92-975D-8346DCEF4B09}" dt="2023-12-18T06:37:12.275" v="350"/>
          <ac:spMkLst>
            <pc:docMk/>
            <pc:sldMk cId="3798589859" sldId="276"/>
            <ac:spMk id="99" creationId="{D4EC9435-C1A3-FDD5-C030-74A45384B764}"/>
          </ac:spMkLst>
        </pc:spChg>
        <pc:spChg chg="mod">
          <ac:chgData name="星榜 阮" userId="28304402c46bfd64" providerId="LiveId" clId="{D5DB0E11-DF7C-4F92-975D-8346DCEF4B09}" dt="2023-12-18T06:37:12.275" v="350"/>
          <ac:spMkLst>
            <pc:docMk/>
            <pc:sldMk cId="3798589859" sldId="276"/>
            <ac:spMk id="100" creationId="{4B98A589-56E4-EDD6-7BCA-84DAC510C051}"/>
          </ac:spMkLst>
        </pc:spChg>
        <pc:spChg chg="mod">
          <ac:chgData name="星榜 阮" userId="28304402c46bfd64" providerId="LiveId" clId="{D5DB0E11-DF7C-4F92-975D-8346DCEF4B09}" dt="2023-12-18T06:37:12.275" v="350"/>
          <ac:spMkLst>
            <pc:docMk/>
            <pc:sldMk cId="3798589859" sldId="276"/>
            <ac:spMk id="101" creationId="{A1E19420-303F-F454-E3BA-0A484BDA417B}"/>
          </ac:spMkLst>
        </pc:spChg>
        <pc:spChg chg="mod">
          <ac:chgData name="星榜 阮" userId="28304402c46bfd64" providerId="LiveId" clId="{D5DB0E11-DF7C-4F92-975D-8346DCEF4B09}" dt="2023-12-18T06:37:12.275" v="350"/>
          <ac:spMkLst>
            <pc:docMk/>
            <pc:sldMk cId="3798589859" sldId="276"/>
            <ac:spMk id="102" creationId="{05D99D53-77B2-3E69-4F44-B7DC1CB2F713}"/>
          </ac:spMkLst>
        </pc:spChg>
        <pc:spChg chg="mod">
          <ac:chgData name="星榜 阮" userId="28304402c46bfd64" providerId="LiveId" clId="{D5DB0E11-DF7C-4F92-975D-8346DCEF4B09}" dt="2023-12-18T06:37:12.275" v="350"/>
          <ac:spMkLst>
            <pc:docMk/>
            <pc:sldMk cId="3798589859" sldId="276"/>
            <ac:spMk id="103" creationId="{1840B021-59A2-8325-0E33-C9288DE41943}"/>
          </ac:spMkLst>
        </pc:spChg>
        <pc:grpChg chg="add mod">
          <ac:chgData name="星榜 阮" userId="28304402c46bfd64" providerId="LiveId" clId="{D5DB0E11-DF7C-4F92-975D-8346DCEF4B09}" dt="2023-12-18T06:39:29.650" v="429" actId="1076"/>
          <ac:grpSpMkLst>
            <pc:docMk/>
            <pc:sldMk cId="3798589859" sldId="276"/>
            <ac:grpSpMk id="2" creationId="{99C8A4A6-6650-0AFF-C6D5-96722601BD57}"/>
          </ac:grpSpMkLst>
        </pc:grpChg>
        <pc:grpChg chg="mod">
          <ac:chgData name="星榜 阮" userId="28304402c46bfd64" providerId="LiveId" clId="{D5DB0E11-DF7C-4F92-975D-8346DCEF4B09}" dt="2023-12-18T06:37:12.275" v="350"/>
          <ac:grpSpMkLst>
            <pc:docMk/>
            <pc:sldMk cId="3798589859" sldId="276"/>
            <ac:grpSpMk id="4" creationId="{4C2FC190-58A4-3F03-BD11-E23F6C050345}"/>
          </ac:grpSpMkLst>
        </pc:grpChg>
        <pc:grpChg chg="mod">
          <ac:chgData name="星榜 阮" userId="28304402c46bfd64" providerId="LiveId" clId="{D5DB0E11-DF7C-4F92-975D-8346DCEF4B09}" dt="2023-12-18T06:37:12.275" v="350"/>
          <ac:grpSpMkLst>
            <pc:docMk/>
            <pc:sldMk cId="3798589859" sldId="276"/>
            <ac:grpSpMk id="5" creationId="{1C76C43F-6312-FF46-E4FD-78C3287801D0}"/>
          </ac:grpSpMkLst>
        </pc:grpChg>
        <pc:grpChg chg="mod">
          <ac:chgData name="星榜 阮" userId="28304402c46bfd64" providerId="LiveId" clId="{D5DB0E11-DF7C-4F92-975D-8346DCEF4B09}" dt="2023-12-18T06:37:12.275" v="350"/>
          <ac:grpSpMkLst>
            <pc:docMk/>
            <pc:sldMk cId="3798589859" sldId="276"/>
            <ac:grpSpMk id="7" creationId="{474236B3-557D-1F67-1C81-9D6D2E514D33}"/>
          </ac:grpSpMkLst>
        </pc:grpChg>
        <pc:grpChg chg="mod">
          <ac:chgData name="星榜 阮" userId="28304402c46bfd64" providerId="LiveId" clId="{D5DB0E11-DF7C-4F92-975D-8346DCEF4B09}" dt="2023-12-18T06:37:12.275" v="350"/>
          <ac:grpSpMkLst>
            <pc:docMk/>
            <pc:sldMk cId="3798589859" sldId="276"/>
            <ac:grpSpMk id="8" creationId="{F99607E2-B684-F83D-C8B3-F1E65B02ACD9}"/>
          </ac:grpSpMkLst>
        </pc:grpChg>
        <pc:grpChg chg="add mod">
          <ac:chgData name="星榜 阮" userId="28304402c46bfd64" providerId="LiveId" clId="{D5DB0E11-DF7C-4F92-975D-8346DCEF4B09}" dt="2023-12-18T06:39:29.650" v="429" actId="1076"/>
          <ac:grpSpMkLst>
            <pc:docMk/>
            <pc:sldMk cId="3798589859" sldId="276"/>
            <ac:grpSpMk id="22" creationId="{5E30ECA8-7588-341D-0520-81FD7DAF6EEC}"/>
          </ac:grpSpMkLst>
        </pc:grpChg>
        <pc:grpChg chg="add mod">
          <ac:chgData name="星榜 阮" userId="28304402c46bfd64" providerId="LiveId" clId="{D5DB0E11-DF7C-4F92-975D-8346DCEF4B09}" dt="2023-12-18T06:39:29.650" v="429" actId="1076"/>
          <ac:grpSpMkLst>
            <pc:docMk/>
            <pc:sldMk cId="3798589859" sldId="276"/>
            <ac:grpSpMk id="50" creationId="{79B3E438-2D1C-C67C-5325-ADD455951E8F}"/>
          </ac:grpSpMkLst>
        </pc:grpChg>
        <pc:grpChg chg="add mod">
          <ac:chgData name="星榜 阮" userId="28304402c46bfd64" providerId="LiveId" clId="{D5DB0E11-DF7C-4F92-975D-8346DCEF4B09}" dt="2023-12-18T06:39:29.650" v="429" actId="1076"/>
          <ac:grpSpMkLst>
            <pc:docMk/>
            <pc:sldMk cId="3798589859" sldId="276"/>
            <ac:grpSpMk id="77" creationId="{ED14BBB7-76B3-3970-D354-40D47BCDAA7D}"/>
          </ac:grpSpMkLst>
        </pc:grpChg>
        <pc:picChg chg="mod">
          <ac:chgData name="星榜 阮" userId="28304402c46bfd64" providerId="LiveId" clId="{D5DB0E11-DF7C-4F92-975D-8346DCEF4B09}" dt="2023-12-18T06:39:02.799" v="426" actId="1076"/>
          <ac:picMkLst>
            <pc:docMk/>
            <pc:sldMk cId="3798589859" sldId="276"/>
            <ac:picMk id="17" creationId="{1E5B2221-D81C-42D9-911B-3901AD32D156}"/>
          </ac:picMkLst>
        </pc:picChg>
      </pc:sldChg>
      <pc:sldChg chg="addSp delSp modSp add mod">
        <pc:chgData name="星榜 阮" userId="28304402c46bfd64" providerId="LiveId" clId="{D5DB0E11-DF7C-4F92-975D-8346DCEF4B09}" dt="2023-12-18T06:56:15.115" v="696" actId="27918"/>
        <pc:sldMkLst>
          <pc:docMk/>
          <pc:sldMk cId="2795213769" sldId="277"/>
        </pc:sldMkLst>
        <pc:spChg chg="add mod">
          <ac:chgData name="星榜 阮" userId="28304402c46bfd64" providerId="LiveId" clId="{D5DB0E11-DF7C-4F92-975D-8346DCEF4B09}" dt="2023-12-18T06:47:30.337" v="634" actId="1076"/>
          <ac:spMkLst>
            <pc:docMk/>
            <pc:sldMk cId="2795213769" sldId="277"/>
            <ac:spMk id="2" creationId="{8EFB13CF-F0C9-46DF-48EB-4BA14609A686}"/>
          </ac:spMkLst>
        </pc:spChg>
        <pc:spChg chg="mod topLvl">
          <ac:chgData name="星榜 阮" userId="28304402c46bfd64" providerId="LiveId" clId="{D5DB0E11-DF7C-4F92-975D-8346DCEF4B09}" dt="2023-12-18T06:47:32.962" v="635" actId="1076"/>
          <ac:spMkLst>
            <pc:docMk/>
            <pc:sldMk cId="2795213769" sldId="277"/>
            <ac:spMk id="5" creationId="{4F261627-2711-DE1D-45E6-A9B0F6F691D7}"/>
          </ac:spMkLst>
        </pc:spChg>
        <pc:spChg chg="del mod topLvl">
          <ac:chgData name="星榜 阮" userId="28304402c46bfd64" providerId="LiveId" clId="{D5DB0E11-DF7C-4F92-975D-8346DCEF4B09}" dt="2023-12-18T06:45:55.533" v="602" actId="478"/>
          <ac:spMkLst>
            <pc:docMk/>
            <pc:sldMk cId="2795213769" sldId="277"/>
            <ac:spMk id="7" creationId="{1F7087FA-FD7F-11BA-9FFF-6708339A39BF}"/>
          </ac:spMkLst>
        </pc:spChg>
        <pc:spChg chg="mod">
          <ac:chgData name="星榜 阮" userId="28304402c46bfd64" providerId="LiveId" clId="{D5DB0E11-DF7C-4F92-975D-8346DCEF4B09}" dt="2023-12-18T06:45:44.972" v="600"/>
          <ac:spMkLst>
            <pc:docMk/>
            <pc:sldMk cId="2795213769" sldId="277"/>
            <ac:spMk id="9" creationId="{EE1DDE17-307D-BC07-215E-22AE715226B5}"/>
          </ac:spMkLst>
        </pc:spChg>
        <pc:spChg chg="mod">
          <ac:chgData name="星榜 阮" userId="28304402c46bfd64" providerId="LiveId" clId="{D5DB0E11-DF7C-4F92-975D-8346DCEF4B09}" dt="2023-12-18T06:45:44.972" v="600"/>
          <ac:spMkLst>
            <pc:docMk/>
            <pc:sldMk cId="2795213769" sldId="277"/>
            <ac:spMk id="10" creationId="{9A4C339C-B695-43B2-77E2-2D3EDCCE6C56}"/>
          </ac:spMkLst>
        </pc:spChg>
        <pc:spChg chg="mod">
          <ac:chgData name="星榜 阮" userId="28304402c46bfd64" providerId="LiveId" clId="{D5DB0E11-DF7C-4F92-975D-8346DCEF4B09}" dt="2023-12-18T06:45:44.972" v="600"/>
          <ac:spMkLst>
            <pc:docMk/>
            <pc:sldMk cId="2795213769" sldId="277"/>
            <ac:spMk id="11" creationId="{CDC5E195-7180-530F-7994-8EC0EAAB6E9B}"/>
          </ac:spMkLst>
        </pc:spChg>
        <pc:spChg chg="mod">
          <ac:chgData name="星榜 阮" userId="28304402c46bfd64" providerId="LiveId" clId="{D5DB0E11-DF7C-4F92-975D-8346DCEF4B09}" dt="2023-12-18T06:45:44.972" v="600"/>
          <ac:spMkLst>
            <pc:docMk/>
            <pc:sldMk cId="2795213769" sldId="277"/>
            <ac:spMk id="12" creationId="{52CA26C5-202A-95CD-4BB9-79BF34571930}"/>
          </ac:spMkLst>
        </pc:spChg>
        <pc:spChg chg="mod">
          <ac:chgData name="星榜 阮" userId="28304402c46bfd64" providerId="LiveId" clId="{D5DB0E11-DF7C-4F92-975D-8346DCEF4B09}" dt="2023-12-18T06:45:44.972" v="600"/>
          <ac:spMkLst>
            <pc:docMk/>
            <pc:sldMk cId="2795213769" sldId="277"/>
            <ac:spMk id="13" creationId="{A60FD50A-75BC-F6E3-E35F-C4E62E863BA9}"/>
          </ac:spMkLst>
        </pc:spChg>
        <pc:spChg chg="mod">
          <ac:chgData name="星榜 阮" userId="28304402c46bfd64" providerId="LiveId" clId="{D5DB0E11-DF7C-4F92-975D-8346DCEF4B09}" dt="2023-12-18T06:45:44.972" v="600"/>
          <ac:spMkLst>
            <pc:docMk/>
            <pc:sldMk cId="2795213769" sldId="277"/>
            <ac:spMk id="14" creationId="{6B33D101-65B1-C231-3F0A-9A7B1E872336}"/>
          </ac:spMkLst>
        </pc:spChg>
        <pc:spChg chg="mod">
          <ac:chgData name="星榜 阮" userId="28304402c46bfd64" providerId="LiveId" clId="{D5DB0E11-DF7C-4F92-975D-8346DCEF4B09}" dt="2023-12-18T06:45:44.972" v="600"/>
          <ac:spMkLst>
            <pc:docMk/>
            <pc:sldMk cId="2795213769" sldId="277"/>
            <ac:spMk id="15" creationId="{52FD75BD-3265-D513-78AE-B356F439726B}"/>
          </ac:spMkLst>
        </pc:spChg>
        <pc:spChg chg="mod">
          <ac:chgData name="星榜 阮" userId="28304402c46bfd64" providerId="LiveId" clId="{D5DB0E11-DF7C-4F92-975D-8346DCEF4B09}" dt="2023-12-18T06:45:44.972" v="600"/>
          <ac:spMkLst>
            <pc:docMk/>
            <pc:sldMk cId="2795213769" sldId="277"/>
            <ac:spMk id="16" creationId="{FFFA3B37-6994-0699-FA76-9CA59A0B6A1A}"/>
          </ac:spMkLst>
        </pc:spChg>
        <pc:spChg chg="mod">
          <ac:chgData name="星榜 阮" userId="28304402c46bfd64" providerId="LiveId" clId="{D5DB0E11-DF7C-4F92-975D-8346DCEF4B09}" dt="2023-12-18T06:45:44.972" v="600"/>
          <ac:spMkLst>
            <pc:docMk/>
            <pc:sldMk cId="2795213769" sldId="277"/>
            <ac:spMk id="18" creationId="{C6EEAA49-BF5C-54F8-F18F-ECA2CBF75800}"/>
          </ac:spMkLst>
        </pc:spChg>
        <pc:spChg chg="mod">
          <ac:chgData name="星榜 阮" userId="28304402c46bfd64" providerId="LiveId" clId="{D5DB0E11-DF7C-4F92-975D-8346DCEF4B09}" dt="2023-12-18T06:45:44.972" v="600"/>
          <ac:spMkLst>
            <pc:docMk/>
            <pc:sldMk cId="2795213769" sldId="277"/>
            <ac:spMk id="19" creationId="{7B654F8E-04B6-EC56-2062-957C77D12207}"/>
          </ac:spMkLst>
        </pc:spChg>
        <pc:spChg chg="mod">
          <ac:chgData name="星榜 阮" userId="28304402c46bfd64" providerId="LiveId" clId="{D5DB0E11-DF7C-4F92-975D-8346DCEF4B09}" dt="2023-12-18T06:45:44.972" v="600"/>
          <ac:spMkLst>
            <pc:docMk/>
            <pc:sldMk cId="2795213769" sldId="277"/>
            <ac:spMk id="21" creationId="{463BE6FA-1FD0-47DA-4FDE-BF5ACD8A6AF5}"/>
          </ac:spMkLst>
        </pc:spChg>
        <pc:spChg chg="mod">
          <ac:chgData name="星榜 阮" userId="28304402c46bfd64" providerId="LiveId" clId="{D5DB0E11-DF7C-4F92-975D-8346DCEF4B09}" dt="2023-12-18T06:45:44.972" v="600"/>
          <ac:spMkLst>
            <pc:docMk/>
            <pc:sldMk cId="2795213769" sldId="277"/>
            <ac:spMk id="22" creationId="{7F25D75A-664F-071E-BCB8-AFFFFE1C73F6}"/>
          </ac:spMkLst>
        </pc:spChg>
        <pc:spChg chg="mod">
          <ac:chgData name="星榜 阮" userId="28304402c46bfd64" providerId="LiveId" clId="{D5DB0E11-DF7C-4F92-975D-8346DCEF4B09}" dt="2023-12-18T06:45:44.972" v="600"/>
          <ac:spMkLst>
            <pc:docMk/>
            <pc:sldMk cId="2795213769" sldId="277"/>
            <ac:spMk id="23" creationId="{7B0BC8E7-91BC-6A38-D659-8EB7D58051F3}"/>
          </ac:spMkLst>
        </pc:spChg>
        <pc:spChg chg="mod">
          <ac:chgData name="星榜 阮" userId="28304402c46bfd64" providerId="LiveId" clId="{D5DB0E11-DF7C-4F92-975D-8346DCEF4B09}" dt="2023-12-18T06:45:44.972" v="600"/>
          <ac:spMkLst>
            <pc:docMk/>
            <pc:sldMk cId="2795213769" sldId="277"/>
            <ac:spMk id="25" creationId="{F8F217B4-9501-9BEB-78EE-EE3208C8CC65}"/>
          </ac:spMkLst>
        </pc:spChg>
        <pc:spChg chg="mod">
          <ac:chgData name="星榜 阮" userId="28304402c46bfd64" providerId="LiveId" clId="{D5DB0E11-DF7C-4F92-975D-8346DCEF4B09}" dt="2023-12-18T06:45:44.972" v="600"/>
          <ac:spMkLst>
            <pc:docMk/>
            <pc:sldMk cId="2795213769" sldId="277"/>
            <ac:spMk id="26" creationId="{BC9E89E5-52D9-596E-AD62-5D3BD2567EBE}"/>
          </ac:spMkLst>
        </pc:spChg>
        <pc:spChg chg="mod">
          <ac:chgData name="星榜 阮" userId="28304402c46bfd64" providerId="LiveId" clId="{D5DB0E11-DF7C-4F92-975D-8346DCEF4B09}" dt="2023-12-18T06:45:44.972" v="600"/>
          <ac:spMkLst>
            <pc:docMk/>
            <pc:sldMk cId="2795213769" sldId="277"/>
            <ac:spMk id="27" creationId="{DB0F028E-ED0D-115D-B43F-F1BC0825E341}"/>
          </ac:spMkLst>
        </pc:spChg>
        <pc:spChg chg="mod">
          <ac:chgData name="星榜 阮" userId="28304402c46bfd64" providerId="LiveId" clId="{D5DB0E11-DF7C-4F92-975D-8346DCEF4B09}" dt="2023-12-18T06:45:44.972" v="600"/>
          <ac:spMkLst>
            <pc:docMk/>
            <pc:sldMk cId="2795213769" sldId="277"/>
            <ac:spMk id="28" creationId="{C5F03FA3-25E7-48DF-30F9-7AE02DCB173B}"/>
          </ac:spMkLst>
        </pc:spChg>
        <pc:spChg chg="mod">
          <ac:chgData name="星榜 阮" userId="28304402c46bfd64" providerId="LiveId" clId="{D5DB0E11-DF7C-4F92-975D-8346DCEF4B09}" dt="2023-12-18T06:45:44.972" v="600"/>
          <ac:spMkLst>
            <pc:docMk/>
            <pc:sldMk cId="2795213769" sldId="277"/>
            <ac:spMk id="29" creationId="{2B3473D6-6C46-6BDC-CC8E-8A56F124E180}"/>
          </ac:spMkLst>
        </pc:spChg>
        <pc:spChg chg="mod">
          <ac:chgData name="星榜 阮" userId="28304402c46bfd64" providerId="LiveId" clId="{D5DB0E11-DF7C-4F92-975D-8346DCEF4B09}" dt="2023-12-18T06:45:44.972" v="600"/>
          <ac:spMkLst>
            <pc:docMk/>
            <pc:sldMk cId="2795213769" sldId="277"/>
            <ac:spMk id="30" creationId="{7A73432E-31B3-207B-2AE7-115F9A6C34C6}"/>
          </ac:spMkLst>
        </pc:spChg>
        <pc:spChg chg="mod">
          <ac:chgData name="星榜 阮" userId="28304402c46bfd64" providerId="LiveId" clId="{D5DB0E11-DF7C-4F92-975D-8346DCEF4B09}" dt="2023-12-18T06:45:44.972" v="600"/>
          <ac:spMkLst>
            <pc:docMk/>
            <pc:sldMk cId="2795213769" sldId="277"/>
            <ac:spMk id="31" creationId="{60D61FA6-38BC-249B-76BF-DD7C71E9BE94}"/>
          </ac:spMkLst>
        </pc:spChg>
        <pc:spChg chg="mod">
          <ac:chgData name="星榜 阮" userId="28304402c46bfd64" providerId="LiveId" clId="{D5DB0E11-DF7C-4F92-975D-8346DCEF4B09}" dt="2023-12-18T06:45:44.972" v="600"/>
          <ac:spMkLst>
            <pc:docMk/>
            <pc:sldMk cId="2795213769" sldId="277"/>
            <ac:spMk id="32" creationId="{D5FF2E9E-6211-9635-048F-E5C86681F0ED}"/>
          </ac:spMkLst>
        </pc:spChg>
        <pc:spChg chg="mod">
          <ac:chgData name="星榜 阮" userId="28304402c46bfd64" providerId="LiveId" clId="{D5DB0E11-DF7C-4F92-975D-8346DCEF4B09}" dt="2023-12-18T06:45:44.972" v="600"/>
          <ac:spMkLst>
            <pc:docMk/>
            <pc:sldMk cId="2795213769" sldId="277"/>
            <ac:spMk id="33" creationId="{624DE553-B832-A748-3CE5-744EFA90D719}"/>
          </ac:spMkLst>
        </pc:spChg>
        <pc:spChg chg="mod">
          <ac:chgData name="星榜 阮" userId="28304402c46bfd64" providerId="LiveId" clId="{D5DB0E11-DF7C-4F92-975D-8346DCEF4B09}" dt="2023-12-18T06:45:44.972" v="600"/>
          <ac:spMkLst>
            <pc:docMk/>
            <pc:sldMk cId="2795213769" sldId="277"/>
            <ac:spMk id="34" creationId="{1A994179-77A8-6DAA-E9CB-2EABC2A76791}"/>
          </ac:spMkLst>
        </pc:spChg>
        <pc:spChg chg="mod">
          <ac:chgData name="星榜 阮" userId="28304402c46bfd64" providerId="LiveId" clId="{D5DB0E11-DF7C-4F92-975D-8346DCEF4B09}" dt="2023-12-18T06:45:44.972" v="600"/>
          <ac:spMkLst>
            <pc:docMk/>
            <pc:sldMk cId="2795213769" sldId="277"/>
            <ac:spMk id="35" creationId="{0F424DD3-C5F7-533B-EBB5-0A61F773F970}"/>
          </ac:spMkLst>
        </pc:spChg>
        <pc:spChg chg="mod">
          <ac:chgData name="星榜 阮" userId="28304402c46bfd64" providerId="LiveId" clId="{D5DB0E11-DF7C-4F92-975D-8346DCEF4B09}" dt="2023-12-18T06:45:44.972" v="600"/>
          <ac:spMkLst>
            <pc:docMk/>
            <pc:sldMk cId="2795213769" sldId="277"/>
            <ac:spMk id="36" creationId="{512B6322-5D0E-0198-53BD-E8948955D33A}"/>
          </ac:spMkLst>
        </pc:spChg>
        <pc:spChg chg="mod">
          <ac:chgData name="星榜 阮" userId="28304402c46bfd64" providerId="LiveId" clId="{D5DB0E11-DF7C-4F92-975D-8346DCEF4B09}" dt="2023-12-18T06:45:44.972" v="600"/>
          <ac:spMkLst>
            <pc:docMk/>
            <pc:sldMk cId="2795213769" sldId="277"/>
            <ac:spMk id="37" creationId="{7A36D579-CCDF-4ED0-1F21-D9FC26475386}"/>
          </ac:spMkLst>
        </pc:spChg>
        <pc:grpChg chg="add del mod">
          <ac:chgData name="星榜 阮" userId="28304402c46bfd64" providerId="LiveId" clId="{D5DB0E11-DF7C-4F92-975D-8346DCEF4B09}" dt="2023-12-18T06:45:55.533" v="602" actId="478"/>
          <ac:grpSpMkLst>
            <pc:docMk/>
            <pc:sldMk cId="2795213769" sldId="277"/>
            <ac:grpSpMk id="4" creationId="{AECE585C-1D38-9274-C865-545C888CB48E}"/>
          </ac:grpSpMkLst>
        </pc:grpChg>
        <pc:grpChg chg="add del mod">
          <ac:chgData name="星榜 阮" userId="28304402c46bfd64" providerId="LiveId" clId="{D5DB0E11-DF7C-4F92-975D-8346DCEF4B09}" dt="2023-12-18T06:46:49.300" v="619" actId="478"/>
          <ac:grpSpMkLst>
            <pc:docMk/>
            <pc:sldMk cId="2795213769" sldId="277"/>
            <ac:grpSpMk id="8" creationId="{F16F390A-38CA-529D-C0E4-8189F4879E49}"/>
          </ac:grpSpMkLst>
        </pc:grpChg>
        <pc:graphicFrameChg chg="add mod">
          <ac:chgData name="星榜 阮" userId="28304402c46bfd64" providerId="LiveId" clId="{D5DB0E11-DF7C-4F92-975D-8346DCEF4B09}" dt="2023-12-18T06:56:11.456" v="695"/>
          <ac:graphicFrameMkLst>
            <pc:docMk/>
            <pc:sldMk cId="2795213769" sldId="277"/>
            <ac:graphicFrameMk id="40" creationId="{FC023D60-AA31-9D3E-B026-BE1CF10D6B44}"/>
          </ac:graphicFrameMkLst>
        </pc:graphicFrameChg>
      </pc:sldChg>
      <pc:sldChg chg="addSp delSp modSp add mod">
        <pc:chgData name="星榜 阮" userId="28304402c46bfd64" providerId="LiveId" clId="{D5DB0E11-DF7C-4F92-975D-8346DCEF4B09}" dt="2023-12-18T06:45:01.102" v="598" actId="207"/>
        <pc:sldMkLst>
          <pc:docMk/>
          <pc:sldMk cId="3790229975" sldId="278"/>
        </pc:sldMkLst>
        <pc:spChg chg="mod">
          <ac:chgData name="星榜 阮" userId="28304402c46bfd64" providerId="LiveId" clId="{D5DB0E11-DF7C-4F92-975D-8346DCEF4B09}" dt="2023-12-18T06:41:40.104" v="485" actId="165"/>
          <ac:spMkLst>
            <pc:docMk/>
            <pc:sldMk cId="3790229975" sldId="278"/>
            <ac:spMk id="51" creationId="{446CE383-0EE8-482B-9EDC-E53F1A0C07B6}"/>
          </ac:spMkLst>
        </pc:spChg>
        <pc:spChg chg="mod">
          <ac:chgData name="星榜 阮" userId="28304402c46bfd64" providerId="LiveId" clId="{D5DB0E11-DF7C-4F92-975D-8346DCEF4B09}" dt="2023-12-18T06:41:40.104" v="485" actId="165"/>
          <ac:spMkLst>
            <pc:docMk/>
            <pc:sldMk cId="3790229975" sldId="278"/>
            <ac:spMk id="52" creationId="{D68E06F6-6E5B-418B-89BF-834538005CCA}"/>
          </ac:spMkLst>
        </pc:spChg>
        <pc:spChg chg="mod">
          <ac:chgData name="星榜 阮" userId="28304402c46bfd64" providerId="LiveId" clId="{D5DB0E11-DF7C-4F92-975D-8346DCEF4B09}" dt="2023-12-18T06:41:40.104" v="485" actId="165"/>
          <ac:spMkLst>
            <pc:docMk/>
            <pc:sldMk cId="3790229975" sldId="278"/>
            <ac:spMk id="53" creationId="{4184FB27-A6F6-4987-8873-9EC5CAC65A14}"/>
          </ac:spMkLst>
        </pc:spChg>
        <pc:spChg chg="mod">
          <ac:chgData name="星榜 阮" userId="28304402c46bfd64" providerId="LiveId" clId="{D5DB0E11-DF7C-4F92-975D-8346DCEF4B09}" dt="2023-12-18T06:41:40.104" v="485" actId="165"/>
          <ac:spMkLst>
            <pc:docMk/>
            <pc:sldMk cId="3790229975" sldId="278"/>
            <ac:spMk id="54" creationId="{ED4BF6E4-E26B-4176-89D2-8AAE36B8A461}"/>
          </ac:spMkLst>
        </pc:spChg>
        <pc:spChg chg="mod">
          <ac:chgData name="星榜 阮" userId="28304402c46bfd64" providerId="LiveId" clId="{D5DB0E11-DF7C-4F92-975D-8346DCEF4B09}" dt="2023-12-18T06:41:40.104" v="485" actId="165"/>
          <ac:spMkLst>
            <pc:docMk/>
            <pc:sldMk cId="3790229975" sldId="278"/>
            <ac:spMk id="55" creationId="{185AC858-63A0-4B3D-B534-1D82DA57F1D8}"/>
          </ac:spMkLst>
        </pc:spChg>
        <pc:spChg chg="mod">
          <ac:chgData name="星榜 阮" userId="28304402c46bfd64" providerId="LiveId" clId="{D5DB0E11-DF7C-4F92-975D-8346DCEF4B09}" dt="2023-12-18T06:41:40.104" v="485" actId="165"/>
          <ac:spMkLst>
            <pc:docMk/>
            <pc:sldMk cId="3790229975" sldId="278"/>
            <ac:spMk id="56" creationId="{CF2776E2-2A12-4644-B097-1DDDB61ED1C0}"/>
          </ac:spMkLst>
        </pc:spChg>
        <pc:spChg chg="mod">
          <ac:chgData name="星榜 阮" userId="28304402c46bfd64" providerId="LiveId" clId="{D5DB0E11-DF7C-4F92-975D-8346DCEF4B09}" dt="2023-12-18T06:43:30.653" v="569" actId="207"/>
          <ac:spMkLst>
            <pc:docMk/>
            <pc:sldMk cId="3790229975" sldId="278"/>
            <ac:spMk id="58" creationId="{5832800D-BB95-4985-A27D-E5C1E17DB487}"/>
          </ac:spMkLst>
        </pc:spChg>
        <pc:spChg chg="mod">
          <ac:chgData name="星榜 阮" userId="28304402c46bfd64" providerId="LiveId" clId="{D5DB0E11-DF7C-4F92-975D-8346DCEF4B09}" dt="2023-12-18T06:42:11.075" v="504" actId="20577"/>
          <ac:spMkLst>
            <pc:docMk/>
            <pc:sldMk cId="3790229975" sldId="278"/>
            <ac:spMk id="59" creationId="{0E80AC7F-674E-4038-8F73-A8A887A531D9}"/>
          </ac:spMkLst>
        </pc:spChg>
        <pc:spChg chg="mod">
          <ac:chgData name="星榜 阮" userId="28304402c46bfd64" providerId="LiveId" clId="{D5DB0E11-DF7C-4F92-975D-8346DCEF4B09}" dt="2023-12-18T06:43:01.063" v="549" actId="20577"/>
          <ac:spMkLst>
            <pc:docMk/>
            <pc:sldMk cId="3790229975" sldId="278"/>
            <ac:spMk id="61" creationId="{1C37E286-0443-42D0-924E-9906B49D0D9D}"/>
          </ac:spMkLst>
        </pc:spChg>
        <pc:spChg chg="mod">
          <ac:chgData name="星榜 阮" userId="28304402c46bfd64" providerId="LiveId" clId="{D5DB0E11-DF7C-4F92-975D-8346DCEF4B09}" dt="2023-12-18T06:44:52.319" v="597" actId="20577"/>
          <ac:spMkLst>
            <pc:docMk/>
            <pc:sldMk cId="3790229975" sldId="278"/>
            <ac:spMk id="62" creationId="{F342E2D3-8751-4D7A-9757-EF748CD023CA}"/>
          </ac:spMkLst>
        </pc:spChg>
        <pc:spChg chg="mod">
          <ac:chgData name="星榜 阮" userId="28304402c46bfd64" providerId="LiveId" clId="{D5DB0E11-DF7C-4F92-975D-8346DCEF4B09}" dt="2023-12-18T06:44:15.362" v="591" actId="20577"/>
          <ac:spMkLst>
            <pc:docMk/>
            <pc:sldMk cId="3790229975" sldId="278"/>
            <ac:spMk id="64" creationId="{FABD6B9F-85AE-4A10-9578-82407775E6A4}"/>
          </ac:spMkLst>
        </pc:spChg>
        <pc:spChg chg="mod">
          <ac:chgData name="星榜 阮" userId="28304402c46bfd64" providerId="LiveId" clId="{D5DB0E11-DF7C-4F92-975D-8346DCEF4B09}" dt="2023-12-18T06:45:01.102" v="598" actId="207"/>
          <ac:spMkLst>
            <pc:docMk/>
            <pc:sldMk cId="3790229975" sldId="278"/>
            <ac:spMk id="65" creationId="{294E4DF0-6A84-405F-AD3B-046FA6E49675}"/>
          </ac:spMkLst>
        </pc:spChg>
        <pc:grpChg chg="mod topLvl">
          <ac:chgData name="星榜 阮" userId="28304402c46bfd64" providerId="LiveId" clId="{D5DB0E11-DF7C-4F92-975D-8346DCEF4B09}" dt="2023-12-18T06:41:44.034" v="486" actId="1076"/>
          <ac:grpSpMkLst>
            <pc:docMk/>
            <pc:sldMk cId="3790229975" sldId="278"/>
            <ac:grpSpMk id="2" creationId="{6666E52D-ABBC-4F89-AF3F-BD941410D3BD}"/>
          </ac:grpSpMkLst>
        </pc:grpChg>
        <pc:grpChg chg="del mod">
          <ac:chgData name="星榜 阮" userId="28304402c46bfd64" providerId="LiveId" clId="{D5DB0E11-DF7C-4F92-975D-8346DCEF4B09}" dt="2023-12-18T06:41:40.104" v="485" actId="165"/>
          <ac:grpSpMkLst>
            <pc:docMk/>
            <pc:sldMk cId="3790229975" sldId="278"/>
            <ac:grpSpMk id="4" creationId="{BB2255E6-DB6C-45AB-8C87-824363D5846E}"/>
          </ac:grpSpMkLst>
        </pc:grpChg>
        <pc:grpChg chg="mod topLvl">
          <ac:chgData name="星榜 阮" userId="28304402c46bfd64" providerId="LiveId" clId="{D5DB0E11-DF7C-4F92-975D-8346DCEF4B09}" dt="2023-12-18T06:41:40.104" v="485" actId="165"/>
          <ac:grpSpMkLst>
            <pc:docMk/>
            <pc:sldMk cId="3790229975" sldId="278"/>
            <ac:grpSpMk id="38" creationId="{416C619B-D465-4CD0-B069-9B1DAA6C1DBF}"/>
          </ac:grpSpMkLst>
        </pc:grpChg>
        <pc:grpChg chg="mod topLvl">
          <ac:chgData name="星榜 阮" userId="28304402c46bfd64" providerId="LiveId" clId="{D5DB0E11-DF7C-4F92-975D-8346DCEF4B09}" dt="2023-12-18T06:41:40.104" v="485" actId="165"/>
          <ac:grpSpMkLst>
            <pc:docMk/>
            <pc:sldMk cId="3790229975" sldId="278"/>
            <ac:grpSpMk id="57" creationId="{ACECFFBD-90C1-4455-9186-5E5E6C059B73}"/>
          </ac:grpSpMkLst>
        </pc:grpChg>
        <pc:grpChg chg="mod topLvl">
          <ac:chgData name="星榜 阮" userId="28304402c46bfd64" providerId="LiveId" clId="{D5DB0E11-DF7C-4F92-975D-8346DCEF4B09}" dt="2023-12-18T06:43:03.923" v="550" actId="1076"/>
          <ac:grpSpMkLst>
            <pc:docMk/>
            <pc:sldMk cId="3790229975" sldId="278"/>
            <ac:grpSpMk id="60" creationId="{419A3371-012C-4300-A675-CA1381D7B54A}"/>
          </ac:grpSpMkLst>
        </pc:grpChg>
        <pc:grpChg chg="mod topLvl">
          <ac:chgData name="星榜 阮" userId="28304402c46bfd64" providerId="LiveId" clId="{D5DB0E11-DF7C-4F92-975D-8346DCEF4B09}" dt="2023-12-18T06:41:40.104" v="485" actId="165"/>
          <ac:grpSpMkLst>
            <pc:docMk/>
            <pc:sldMk cId="3790229975" sldId="278"/>
            <ac:grpSpMk id="63" creationId="{9FD93715-9DE3-40B1-98C7-BD33376E90B2}"/>
          </ac:grpSpMkLst>
        </pc:grpChg>
        <pc:picChg chg="add mod">
          <ac:chgData name="星榜 阮" userId="28304402c46bfd64" providerId="LiveId" clId="{D5DB0E11-DF7C-4F92-975D-8346DCEF4B09}" dt="2023-12-18T06:42:38.708" v="510" actId="1076"/>
          <ac:picMkLst>
            <pc:docMk/>
            <pc:sldMk cId="3790229975" sldId="278"/>
            <ac:picMk id="7" creationId="{D784B5BA-5160-6240-CA83-22DD2E4EDDF9}"/>
          </ac:picMkLst>
        </pc:picChg>
      </pc:sldChg>
      <pc:sldChg chg="addSp delSp modSp add mod">
        <pc:chgData name="星榜 阮" userId="28304402c46bfd64" providerId="LiveId" clId="{D5DB0E11-DF7C-4F92-975D-8346DCEF4B09}" dt="2023-12-18T07:01:42.185" v="797" actId="207"/>
        <pc:sldMkLst>
          <pc:docMk/>
          <pc:sldMk cId="1333885447" sldId="279"/>
        </pc:sldMkLst>
        <pc:spChg chg="add mod">
          <ac:chgData name="星榜 阮" userId="28304402c46bfd64" providerId="LiveId" clId="{D5DB0E11-DF7C-4F92-975D-8346DCEF4B09}" dt="2023-12-18T06:59:18.191" v="726" actId="14100"/>
          <ac:spMkLst>
            <pc:docMk/>
            <pc:sldMk cId="1333885447" sldId="279"/>
            <ac:spMk id="2" creationId="{CF09AF30-7990-3707-37BC-78B30CCB512F}"/>
          </ac:spMkLst>
        </pc:spChg>
        <pc:spChg chg="add mod">
          <ac:chgData name="星榜 阮" userId="28304402c46bfd64" providerId="LiveId" clId="{D5DB0E11-DF7C-4F92-975D-8346DCEF4B09}" dt="2023-12-18T07:01:06.406" v="791" actId="1076"/>
          <ac:spMkLst>
            <pc:docMk/>
            <pc:sldMk cId="1333885447" sldId="279"/>
            <ac:spMk id="4" creationId="{585EB7D1-E588-09E7-9CE4-B11113AC2BF2}"/>
          </ac:spMkLst>
        </pc:spChg>
        <pc:spChg chg="mod">
          <ac:chgData name="星榜 阮" userId="28304402c46bfd64" providerId="LiveId" clId="{D5DB0E11-DF7C-4F92-975D-8346DCEF4B09}" dt="2023-12-18T07:01:22.619" v="794" actId="14100"/>
          <ac:spMkLst>
            <pc:docMk/>
            <pc:sldMk cId="1333885447" sldId="279"/>
            <ac:spMk id="7" creationId="{F268EA69-9C6E-5389-EFED-98D4C36AE05B}"/>
          </ac:spMkLst>
        </pc:spChg>
        <pc:spChg chg="mod">
          <ac:chgData name="星榜 阮" userId="28304402c46bfd64" providerId="LiveId" clId="{D5DB0E11-DF7C-4F92-975D-8346DCEF4B09}" dt="2023-12-18T07:00:55.054" v="786" actId="403"/>
          <ac:spMkLst>
            <pc:docMk/>
            <pc:sldMk cId="1333885447" sldId="279"/>
            <ac:spMk id="8" creationId="{DACA16C7-DB90-F75D-F34C-E85E3EDD5E5A}"/>
          </ac:spMkLst>
        </pc:spChg>
        <pc:spChg chg="mod">
          <ac:chgData name="星榜 阮" userId="28304402c46bfd64" providerId="LiveId" clId="{D5DB0E11-DF7C-4F92-975D-8346DCEF4B09}" dt="2023-12-18T07:01:42.185" v="797" actId="207"/>
          <ac:spMkLst>
            <pc:docMk/>
            <pc:sldMk cId="1333885447" sldId="279"/>
            <ac:spMk id="9" creationId="{2DB477A1-2420-935D-F21E-29B6921907CE}"/>
          </ac:spMkLst>
        </pc:spChg>
        <pc:spChg chg="del mod">
          <ac:chgData name="星榜 阮" userId="28304402c46bfd64" providerId="LiveId" clId="{D5DB0E11-DF7C-4F92-975D-8346DCEF4B09}" dt="2023-12-18T07:00:18.836" v="770" actId="478"/>
          <ac:spMkLst>
            <pc:docMk/>
            <pc:sldMk cId="1333885447" sldId="279"/>
            <ac:spMk id="10" creationId="{2DBADC3A-375D-FF7D-A9F9-8A99354F4DD1}"/>
          </ac:spMkLst>
        </pc:spChg>
        <pc:spChg chg="mod">
          <ac:chgData name="星榜 阮" userId="28304402c46bfd64" providerId="LiveId" clId="{D5DB0E11-DF7C-4F92-975D-8346DCEF4B09}" dt="2023-12-18T06:57:21.613" v="698"/>
          <ac:spMkLst>
            <pc:docMk/>
            <pc:sldMk cId="1333885447" sldId="279"/>
            <ac:spMk id="20" creationId="{F0611BE8-B18B-4420-9989-6851BB528801}"/>
          </ac:spMkLst>
        </pc:spChg>
        <pc:grpChg chg="add mod">
          <ac:chgData name="星榜 阮" userId="28304402c46bfd64" providerId="LiveId" clId="{D5DB0E11-DF7C-4F92-975D-8346DCEF4B09}" dt="2023-12-18T07:01:38.355" v="796" actId="1076"/>
          <ac:grpSpMkLst>
            <pc:docMk/>
            <pc:sldMk cId="1333885447" sldId="279"/>
            <ac:grpSpMk id="5" creationId="{92B90E2D-0E0A-B523-06BB-3D41D4C7C594}"/>
          </ac:grpSpMkLst>
        </pc:grpChg>
        <pc:grpChg chg="mod">
          <ac:chgData name="星榜 阮" userId="28304402c46bfd64" providerId="LiveId" clId="{D5DB0E11-DF7C-4F92-975D-8346DCEF4B09}" dt="2023-12-18T06:57:25.226" v="700" actId="1076"/>
          <ac:grpSpMkLst>
            <pc:docMk/>
            <pc:sldMk cId="1333885447" sldId="279"/>
            <ac:grpSpMk id="6" creationId="{88F0E115-1914-4964-B92D-07050E580930}"/>
          </ac:grpSpMkLst>
        </pc:grpChg>
      </pc:sldChg>
      <pc:sldChg chg="addSp delSp modSp add mod">
        <pc:chgData name="星榜 阮" userId="28304402c46bfd64" providerId="LiveId" clId="{D5DB0E11-DF7C-4F92-975D-8346DCEF4B09}" dt="2023-12-18T07:03:42.087" v="821" actId="403"/>
        <pc:sldMkLst>
          <pc:docMk/>
          <pc:sldMk cId="3120516785" sldId="280"/>
        </pc:sldMkLst>
        <pc:spChg chg="add mod">
          <ac:chgData name="星榜 阮" userId="28304402c46bfd64" providerId="LiveId" clId="{D5DB0E11-DF7C-4F92-975D-8346DCEF4B09}" dt="2023-12-18T07:02:44.646" v="804" actId="1076"/>
          <ac:spMkLst>
            <pc:docMk/>
            <pc:sldMk cId="3120516785" sldId="280"/>
            <ac:spMk id="2" creationId="{F9CCCE4A-D6ED-0718-62BB-4F012147020D}"/>
          </ac:spMkLst>
        </pc:spChg>
        <pc:spChg chg="mod">
          <ac:chgData name="星榜 阮" userId="28304402c46bfd64" providerId="LiveId" clId="{D5DB0E11-DF7C-4F92-975D-8346DCEF4B09}" dt="2023-12-18T07:02:40.180" v="801"/>
          <ac:spMkLst>
            <pc:docMk/>
            <pc:sldMk cId="3120516785" sldId="280"/>
            <ac:spMk id="5" creationId="{1654AC45-77C2-2970-C7F4-11826662DBF0}"/>
          </ac:spMkLst>
        </pc:spChg>
        <pc:spChg chg="mod">
          <ac:chgData name="星榜 阮" userId="28304402c46bfd64" providerId="LiveId" clId="{D5DB0E11-DF7C-4F92-975D-8346DCEF4B09}" dt="2023-12-18T07:02:40.180" v="801"/>
          <ac:spMkLst>
            <pc:docMk/>
            <pc:sldMk cId="3120516785" sldId="280"/>
            <ac:spMk id="7" creationId="{4B3B1BC9-A6CF-3038-040C-16093F14FBD3}"/>
          </ac:spMkLst>
        </pc:spChg>
        <pc:spChg chg="mod">
          <ac:chgData name="星榜 阮" userId="28304402c46bfd64" providerId="LiveId" clId="{D5DB0E11-DF7C-4F92-975D-8346DCEF4B09}" dt="2023-12-18T07:02:40.180" v="801"/>
          <ac:spMkLst>
            <pc:docMk/>
            <pc:sldMk cId="3120516785" sldId="280"/>
            <ac:spMk id="8" creationId="{0DAC2C4C-DA5C-D88F-D774-D592BB1BF53D}"/>
          </ac:spMkLst>
        </pc:spChg>
        <pc:spChg chg="add mod">
          <ac:chgData name="星榜 阮" userId="28304402c46bfd64" providerId="LiveId" clId="{D5DB0E11-DF7C-4F92-975D-8346DCEF4B09}" dt="2023-12-18T07:03:06.024" v="811" actId="1076"/>
          <ac:spMkLst>
            <pc:docMk/>
            <pc:sldMk cId="3120516785" sldId="280"/>
            <ac:spMk id="9" creationId="{F8982C0C-43B8-ABED-9542-5DF4D8807AA9}"/>
          </ac:spMkLst>
        </pc:spChg>
        <pc:spChg chg="mod">
          <ac:chgData name="星榜 阮" userId="28304402c46bfd64" providerId="LiveId" clId="{D5DB0E11-DF7C-4F92-975D-8346DCEF4B09}" dt="2023-12-18T07:02:51.374" v="805"/>
          <ac:spMkLst>
            <pc:docMk/>
            <pc:sldMk cId="3120516785" sldId="280"/>
            <ac:spMk id="11" creationId="{E24B5F2B-45EC-C689-98C3-AAA52CC30345}"/>
          </ac:spMkLst>
        </pc:spChg>
        <pc:spChg chg="mod">
          <ac:chgData name="星榜 阮" userId="28304402c46bfd64" providerId="LiveId" clId="{D5DB0E11-DF7C-4F92-975D-8346DCEF4B09}" dt="2023-12-18T07:03:42.087" v="821" actId="403"/>
          <ac:spMkLst>
            <pc:docMk/>
            <pc:sldMk cId="3120516785" sldId="280"/>
            <ac:spMk id="12" creationId="{98A413CD-8F3B-A875-3FBF-D849C3B97B1B}"/>
          </ac:spMkLst>
        </pc:spChg>
        <pc:spChg chg="add del mod">
          <ac:chgData name="星榜 阮" userId="28304402c46bfd64" providerId="LiveId" clId="{D5DB0E11-DF7C-4F92-975D-8346DCEF4B09}" dt="2023-12-18T07:03:28.358" v="819" actId="404"/>
          <ac:spMkLst>
            <pc:docMk/>
            <pc:sldMk cId="3120516785" sldId="280"/>
            <ac:spMk id="13" creationId="{B6F49300-36F1-FE28-06DE-5874AE71C207}"/>
          </ac:spMkLst>
        </pc:spChg>
        <pc:grpChg chg="add mod">
          <ac:chgData name="星榜 阮" userId="28304402c46bfd64" providerId="LiveId" clId="{D5DB0E11-DF7C-4F92-975D-8346DCEF4B09}" dt="2023-12-18T07:02:43.976" v="803" actId="1076"/>
          <ac:grpSpMkLst>
            <pc:docMk/>
            <pc:sldMk cId="3120516785" sldId="280"/>
            <ac:grpSpMk id="4" creationId="{A54E6188-C70F-0C8E-DAC4-284B9E8B5B4F}"/>
          </ac:grpSpMkLst>
        </pc:grpChg>
        <pc:grpChg chg="add mod">
          <ac:chgData name="星榜 阮" userId="28304402c46bfd64" providerId="LiveId" clId="{D5DB0E11-DF7C-4F92-975D-8346DCEF4B09}" dt="2023-12-18T07:03:06.024" v="811" actId="1076"/>
          <ac:grpSpMkLst>
            <pc:docMk/>
            <pc:sldMk cId="3120516785" sldId="280"/>
            <ac:grpSpMk id="10" creationId="{2EDF7B49-9152-B88D-B2CA-A8CE70CBC5CD}"/>
          </ac:grpSpMkLst>
        </pc:grpChg>
      </pc:sldChg>
      <pc:sldChg chg="add del">
        <pc:chgData name="星榜 阮" userId="28304402c46bfd64" providerId="LiveId" clId="{D5DB0E11-DF7C-4F92-975D-8346DCEF4B09}" dt="2023-12-18T07:21:42.422" v="1141" actId="47"/>
        <pc:sldMkLst>
          <pc:docMk/>
          <pc:sldMk cId="1271480518" sldId="281"/>
        </pc:sldMkLst>
      </pc:sldChg>
      <pc:sldChg chg="addSp delSp modSp add mod ord">
        <pc:chgData name="星榜 阮" userId="28304402c46bfd64" providerId="LiveId" clId="{D5DB0E11-DF7C-4F92-975D-8346DCEF4B09}" dt="2023-12-18T07:15:00.330" v="1015" actId="1076"/>
        <pc:sldMkLst>
          <pc:docMk/>
          <pc:sldMk cId="4061435486" sldId="282"/>
        </pc:sldMkLst>
        <pc:spChg chg="del">
          <ac:chgData name="星榜 阮" userId="28304402c46bfd64" providerId="LiveId" clId="{D5DB0E11-DF7C-4F92-975D-8346DCEF4B09}" dt="2023-12-18T07:06:32.391" v="859" actId="478"/>
          <ac:spMkLst>
            <pc:docMk/>
            <pc:sldMk cId="4061435486" sldId="282"/>
            <ac:spMk id="2" creationId="{CF09AF30-7990-3707-37BC-78B30CCB512F}"/>
          </ac:spMkLst>
        </pc:spChg>
        <pc:spChg chg="mod">
          <ac:chgData name="星榜 阮" userId="28304402c46bfd64" providerId="LiveId" clId="{D5DB0E11-DF7C-4F92-975D-8346DCEF4B09}" dt="2023-12-18T07:05:24.850" v="858" actId="2711"/>
          <ac:spMkLst>
            <pc:docMk/>
            <pc:sldMk cId="4061435486" sldId="282"/>
            <ac:spMk id="4" creationId="{585EB7D1-E588-09E7-9CE4-B11113AC2BF2}"/>
          </ac:spMkLst>
        </pc:spChg>
        <pc:spChg chg="add mod">
          <ac:chgData name="星榜 阮" userId="28304402c46bfd64" providerId="LiveId" clId="{D5DB0E11-DF7C-4F92-975D-8346DCEF4B09}" dt="2023-12-18T07:15:00.330" v="1015" actId="1076"/>
          <ac:spMkLst>
            <pc:docMk/>
            <pc:sldMk cId="4061435486" sldId="282"/>
            <ac:spMk id="13" creationId="{4CF98038-6D79-D0F9-50E4-2A5DA7DACB16}"/>
          </ac:spMkLst>
        </pc:spChg>
        <pc:spChg chg="add del mod topLvl">
          <ac:chgData name="星榜 阮" userId="28304402c46bfd64" providerId="LiveId" clId="{D5DB0E11-DF7C-4F92-975D-8346DCEF4B09}" dt="2023-12-18T07:14:01.393" v="997" actId="478"/>
          <ac:spMkLst>
            <pc:docMk/>
            <pc:sldMk cId="4061435486" sldId="282"/>
            <ac:spMk id="15" creationId="{6422109A-535A-42B0-8841-7668E88FA716}"/>
          </ac:spMkLst>
        </pc:spChg>
        <pc:spChg chg="del mod">
          <ac:chgData name="星榜 阮" userId="28304402c46bfd64" providerId="LiveId" clId="{D5DB0E11-DF7C-4F92-975D-8346DCEF4B09}" dt="2023-12-18T07:13:55.767" v="995" actId="478"/>
          <ac:spMkLst>
            <pc:docMk/>
            <pc:sldMk cId="4061435486" sldId="282"/>
            <ac:spMk id="16" creationId="{08CC95F8-9439-3E39-52C7-3366FB8EA053}"/>
          </ac:spMkLst>
        </pc:spChg>
        <pc:spChg chg="mod topLvl">
          <ac:chgData name="星榜 阮" userId="28304402c46bfd64" providerId="LiveId" clId="{D5DB0E11-DF7C-4F92-975D-8346DCEF4B09}" dt="2023-12-18T07:15:00.330" v="1015" actId="1076"/>
          <ac:spMkLst>
            <pc:docMk/>
            <pc:sldMk cId="4061435486" sldId="282"/>
            <ac:spMk id="18" creationId="{EC514C6B-AECD-B066-5985-D6A5E19E49AF}"/>
          </ac:spMkLst>
        </pc:spChg>
        <pc:grpChg chg="del">
          <ac:chgData name="星榜 阮" userId="28304402c46bfd64" providerId="LiveId" clId="{D5DB0E11-DF7C-4F92-975D-8346DCEF4B09}" dt="2023-12-18T07:06:34.864" v="860" actId="478"/>
          <ac:grpSpMkLst>
            <pc:docMk/>
            <pc:sldMk cId="4061435486" sldId="282"/>
            <ac:grpSpMk id="5" creationId="{92B90E2D-0E0A-B523-06BB-3D41D4C7C594}"/>
          </ac:grpSpMkLst>
        </pc:grpChg>
        <pc:grpChg chg="add del mod">
          <ac:chgData name="星榜 阮" userId="28304402c46bfd64" providerId="LiveId" clId="{D5DB0E11-DF7C-4F92-975D-8346DCEF4B09}" dt="2023-12-18T07:14:01.393" v="997" actId="478"/>
          <ac:grpSpMkLst>
            <pc:docMk/>
            <pc:sldMk cId="4061435486" sldId="282"/>
            <ac:grpSpMk id="14" creationId="{4BBED8F2-3056-D2EC-2644-9D80AC96935A}"/>
          </ac:grpSpMkLst>
        </pc:grpChg>
        <pc:graphicFrameChg chg="add mod">
          <ac:chgData name="星榜 阮" userId="28304402c46bfd64" providerId="LiveId" clId="{D5DB0E11-DF7C-4F92-975D-8346DCEF4B09}" dt="2023-12-18T07:13:00.982" v="986"/>
          <ac:graphicFrameMkLst>
            <pc:docMk/>
            <pc:sldMk cId="4061435486" sldId="282"/>
            <ac:graphicFrameMk id="12" creationId="{F4A1AE88-519D-804B-B655-DA62C98F8036}"/>
          </ac:graphicFrameMkLst>
        </pc:graphicFrameChg>
      </pc:sldChg>
      <pc:sldChg chg="addSp delSp modSp add mod ord">
        <pc:chgData name="星榜 阮" userId="28304402c46bfd64" providerId="LiveId" clId="{D5DB0E11-DF7C-4F92-975D-8346DCEF4B09}" dt="2023-12-18T07:19:34.969" v="1083" actId="1076"/>
        <pc:sldMkLst>
          <pc:docMk/>
          <pc:sldMk cId="1850758514" sldId="283"/>
        </pc:sldMkLst>
        <pc:spChg chg="mod">
          <ac:chgData name="星榜 阮" userId="28304402c46bfd64" providerId="LiveId" clId="{D5DB0E11-DF7C-4F92-975D-8346DCEF4B09}" dt="2023-12-18T07:16:11.908" v="1025"/>
          <ac:spMkLst>
            <pc:docMk/>
            <pc:sldMk cId="1850758514" sldId="283"/>
            <ac:spMk id="5" creationId="{EA7342D4-33B8-F313-15C8-DE51FFCF8D46}"/>
          </ac:spMkLst>
        </pc:spChg>
        <pc:spChg chg="mod">
          <ac:chgData name="星榜 阮" userId="28304402c46bfd64" providerId="LiveId" clId="{D5DB0E11-DF7C-4F92-975D-8346DCEF4B09}" dt="2023-12-18T07:18:17.669" v="1061" actId="20577"/>
          <ac:spMkLst>
            <pc:docMk/>
            <pc:sldMk cId="1850758514" sldId="283"/>
            <ac:spMk id="7" creationId="{5F265245-5E45-90B9-62A2-92ADCACEE564}"/>
          </ac:spMkLst>
        </pc:spChg>
        <pc:spChg chg="mod">
          <ac:chgData name="星榜 阮" userId="28304402c46bfd64" providerId="LiveId" clId="{D5DB0E11-DF7C-4F92-975D-8346DCEF4B09}" dt="2023-12-18T07:17:13.941" v="1044" actId="20577"/>
          <ac:spMkLst>
            <pc:docMk/>
            <pc:sldMk cId="1850758514" sldId="283"/>
            <ac:spMk id="9" creationId="{9CEED534-3A2B-C6C6-3A4D-6999DC17E073}"/>
          </ac:spMkLst>
        </pc:spChg>
        <pc:spChg chg="del mod">
          <ac:chgData name="星榜 阮" userId="28304402c46bfd64" providerId="LiveId" clId="{D5DB0E11-DF7C-4F92-975D-8346DCEF4B09}" dt="2023-12-18T07:16:35.970" v="1033" actId="478"/>
          <ac:spMkLst>
            <pc:docMk/>
            <pc:sldMk cId="1850758514" sldId="283"/>
            <ac:spMk id="10" creationId="{1CA9D53D-CDAD-2F62-1BEC-F4E356E89497}"/>
          </ac:spMkLst>
        </pc:spChg>
        <pc:spChg chg="del">
          <ac:chgData name="星榜 阮" userId="28304402c46bfd64" providerId="LiveId" clId="{D5DB0E11-DF7C-4F92-975D-8346DCEF4B09}" dt="2023-12-18T07:18:21.953" v="1062" actId="478"/>
          <ac:spMkLst>
            <pc:docMk/>
            <pc:sldMk cId="1850758514" sldId="283"/>
            <ac:spMk id="11" creationId="{EC704CEF-1D1E-4308-88BA-FE1BDA651E56}"/>
          </ac:spMkLst>
        </pc:spChg>
        <pc:spChg chg="add mod">
          <ac:chgData name="星榜 阮" userId="28304402c46bfd64" providerId="LiveId" clId="{D5DB0E11-DF7C-4F92-975D-8346DCEF4B09}" dt="2023-12-18T07:17:54.774" v="1056" actId="14100"/>
          <ac:spMkLst>
            <pc:docMk/>
            <pc:sldMk cId="1850758514" sldId="283"/>
            <ac:spMk id="12" creationId="{1948CE1B-B612-8C53-6DD1-C272678048BF}"/>
          </ac:spMkLst>
        </pc:spChg>
        <pc:spChg chg="del">
          <ac:chgData name="星榜 阮" userId="28304402c46bfd64" providerId="LiveId" clId="{D5DB0E11-DF7C-4F92-975D-8346DCEF4B09}" dt="2023-12-18T07:18:23.479" v="1063" actId="478"/>
          <ac:spMkLst>
            <pc:docMk/>
            <pc:sldMk cId="1850758514" sldId="283"/>
            <ac:spMk id="15" creationId="{7035321A-95E6-4DE9-A15F-B9CFCE130B95}"/>
          </ac:spMkLst>
        </pc:spChg>
        <pc:spChg chg="mod topLvl">
          <ac:chgData name="星榜 阮" userId="28304402c46bfd64" providerId="LiveId" clId="{D5DB0E11-DF7C-4F92-975D-8346DCEF4B09}" dt="2023-12-18T07:19:34.969" v="1083" actId="1076"/>
          <ac:spMkLst>
            <pc:docMk/>
            <pc:sldMk cId="1850758514" sldId="283"/>
            <ac:spMk id="16" creationId="{5B137F18-983E-43EF-9201-2564E3616A52}"/>
          </ac:spMkLst>
        </pc:spChg>
        <pc:spChg chg="del topLvl">
          <ac:chgData name="星榜 阮" userId="28304402c46bfd64" providerId="LiveId" clId="{D5DB0E11-DF7C-4F92-975D-8346DCEF4B09}" dt="2023-12-18T07:18:29.067" v="1065" actId="478"/>
          <ac:spMkLst>
            <pc:docMk/>
            <pc:sldMk cId="1850758514" sldId="283"/>
            <ac:spMk id="18" creationId="{5A47F9F6-542B-408B-909B-D698AE90D5C4}"/>
          </ac:spMkLst>
        </pc:spChg>
        <pc:spChg chg="mod">
          <ac:chgData name="星榜 阮" userId="28304402c46bfd64" providerId="LiveId" clId="{D5DB0E11-DF7C-4F92-975D-8346DCEF4B09}" dt="2023-12-18T07:15:59.160" v="1021"/>
          <ac:spMkLst>
            <pc:docMk/>
            <pc:sldMk cId="1850758514" sldId="283"/>
            <ac:spMk id="20" creationId="{F0611BE8-B18B-4420-9989-6851BB528801}"/>
          </ac:spMkLst>
        </pc:spChg>
        <pc:grpChg chg="add mod">
          <ac:chgData name="星榜 阮" userId="28304402c46bfd64" providerId="LiveId" clId="{D5DB0E11-DF7C-4F92-975D-8346DCEF4B09}" dt="2023-12-18T07:17:04.321" v="1039" actId="164"/>
          <ac:grpSpMkLst>
            <pc:docMk/>
            <pc:sldMk cId="1850758514" sldId="283"/>
            <ac:grpSpMk id="2" creationId="{CD7E4129-9DEE-CD26-2F52-F8E4A3410475}"/>
          </ac:grpSpMkLst>
        </pc:grpChg>
        <pc:grpChg chg="del mod">
          <ac:chgData name="星榜 阮" userId="28304402c46bfd64" providerId="LiveId" clId="{D5DB0E11-DF7C-4F92-975D-8346DCEF4B09}" dt="2023-12-18T07:18:29.067" v="1065" actId="478"/>
          <ac:grpSpMkLst>
            <pc:docMk/>
            <pc:sldMk cId="1850758514" sldId="283"/>
            <ac:grpSpMk id="4" creationId="{7944EDAC-9289-448A-948C-28F5632089C2}"/>
          </ac:grpSpMkLst>
        </pc:grpChg>
        <pc:grpChg chg="mod">
          <ac:chgData name="星榜 阮" userId="28304402c46bfd64" providerId="LiveId" clId="{D5DB0E11-DF7C-4F92-975D-8346DCEF4B09}" dt="2023-12-18T07:16:04.859" v="1023" actId="1076"/>
          <ac:grpSpMkLst>
            <pc:docMk/>
            <pc:sldMk cId="1850758514" sldId="283"/>
            <ac:grpSpMk id="6" creationId="{88F0E115-1914-4964-B92D-07050E580930}"/>
          </ac:grpSpMkLst>
        </pc:grpChg>
        <pc:grpChg chg="add mod">
          <ac:chgData name="星榜 阮" userId="28304402c46bfd64" providerId="LiveId" clId="{D5DB0E11-DF7C-4F92-975D-8346DCEF4B09}" dt="2023-12-18T07:17:59.593" v="1057" actId="1076"/>
          <ac:grpSpMkLst>
            <pc:docMk/>
            <pc:sldMk cId="1850758514" sldId="283"/>
            <ac:grpSpMk id="13" creationId="{4CCCAD4A-D8C7-3F83-8E9D-B131CC8CEC55}"/>
          </ac:grpSpMkLst>
        </pc:grpChg>
        <pc:picChg chg="del mod">
          <ac:chgData name="星榜 阮" userId="28304402c46bfd64" providerId="LiveId" clId="{D5DB0E11-DF7C-4F92-975D-8346DCEF4B09}" dt="2023-12-18T07:15:44.799" v="1018" actId="478"/>
          <ac:picMkLst>
            <pc:docMk/>
            <pc:sldMk cId="1850758514" sldId="283"/>
            <ac:picMk id="23" creationId="{4B3FDF2D-71AC-4474-83FC-6FBC0C75F6AD}"/>
          </ac:picMkLst>
        </pc:picChg>
        <pc:cxnChg chg="mod">
          <ac:chgData name="星榜 阮" userId="28304402c46bfd64" providerId="LiveId" clId="{D5DB0E11-DF7C-4F92-975D-8346DCEF4B09}" dt="2023-12-18T07:18:01.863" v="1058" actId="1076"/>
          <ac:cxnSpMkLst>
            <pc:docMk/>
            <pc:sldMk cId="1850758514" sldId="283"/>
            <ac:cxnSpMk id="8" creationId="{1EE3315B-FA18-4C42-93F6-1D4B3B8B4CC3}"/>
          </ac:cxnSpMkLst>
        </pc:cxnChg>
      </pc:sldChg>
      <pc:sldChg chg="delSp modSp add mod">
        <pc:chgData name="星榜 阮" userId="28304402c46bfd64" providerId="LiveId" clId="{D5DB0E11-DF7C-4F92-975D-8346DCEF4B09}" dt="2023-12-18T07:20:58.711" v="1129" actId="1076"/>
        <pc:sldMkLst>
          <pc:docMk/>
          <pc:sldMk cId="851298785" sldId="284"/>
        </pc:sldMkLst>
        <pc:spChg chg="mod">
          <ac:chgData name="星榜 阮" userId="28304402c46bfd64" providerId="LiveId" clId="{D5DB0E11-DF7C-4F92-975D-8346DCEF4B09}" dt="2023-12-18T07:20:08.127" v="1113" actId="20577"/>
          <ac:spMkLst>
            <pc:docMk/>
            <pc:sldMk cId="851298785" sldId="284"/>
            <ac:spMk id="4" creationId="{585EB7D1-E588-09E7-9CE4-B11113AC2BF2}"/>
          </ac:spMkLst>
        </pc:spChg>
        <pc:spChg chg="del topLvl">
          <ac:chgData name="星榜 阮" userId="28304402c46bfd64" providerId="LiveId" clId="{D5DB0E11-DF7C-4F92-975D-8346DCEF4B09}" dt="2023-12-18T07:20:23.564" v="1115" actId="478"/>
          <ac:spMkLst>
            <pc:docMk/>
            <pc:sldMk cId="851298785" sldId="284"/>
            <ac:spMk id="7" creationId="{F268EA69-9C6E-5389-EFED-98D4C36AE05B}"/>
          </ac:spMkLst>
        </pc:spChg>
        <pc:spChg chg="del">
          <ac:chgData name="星榜 阮" userId="28304402c46bfd64" providerId="LiveId" clId="{D5DB0E11-DF7C-4F92-975D-8346DCEF4B09}" dt="2023-12-18T07:20:21.650" v="1114" actId="478"/>
          <ac:spMkLst>
            <pc:docMk/>
            <pc:sldMk cId="851298785" sldId="284"/>
            <ac:spMk id="8" creationId="{DACA16C7-DB90-F75D-F34C-E85E3EDD5E5A}"/>
          </ac:spMkLst>
        </pc:spChg>
        <pc:spChg chg="mod topLvl">
          <ac:chgData name="星榜 阮" userId="28304402c46bfd64" providerId="LiveId" clId="{D5DB0E11-DF7C-4F92-975D-8346DCEF4B09}" dt="2023-12-18T07:20:58.711" v="1129" actId="1076"/>
          <ac:spMkLst>
            <pc:docMk/>
            <pc:sldMk cId="851298785" sldId="284"/>
            <ac:spMk id="9" creationId="{2DB477A1-2420-935D-F21E-29B6921907CE}"/>
          </ac:spMkLst>
        </pc:spChg>
        <pc:grpChg chg="del">
          <ac:chgData name="星榜 阮" userId="28304402c46bfd64" providerId="LiveId" clId="{D5DB0E11-DF7C-4F92-975D-8346DCEF4B09}" dt="2023-12-18T07:20:23.564" v="1115" actId="478"/>
          <ac:grpSpMkLst>
            <pc:docMk/>
            <pc:sldMk cId="851298785" sldId="284"/>
            <ac:grpSpMk id="5" creationId="{92B90E2D-0E0A-B523-06BB-3D41D4C7C594}"/>
          </ac:grpSpMkLst>
        </pc:grpChg>
      </pc:sldChg>
      <pc:sldChg chg="modSp add mod">
        <pc:chgData name="星榜 阮" userId="28304402c46bfd64" providerId="LiveId" clId="{D5DB0E11-DF7C-4F92-975D-8346DCEF4B09}" dt="2023-12-18T07:21:30.096" v="1140" actId="207"/>
        <pc:sldMkLst>
          <pc:docMk/>
          <pc:sldMk cId="1543164920" sldId="285"/>
        </pc:sldMkLst>
        <pc:spChg chg="mod">
          <ac:chgData name="星榜 阮" userId="28304402c46bfd64" providerId="LiveId" clId="{D5DB0E11-DF7C-4F92-975D-8346DCEF4B09}" dt="2023-12-18T07:21:30.096" v="1140" actId="207"/>
          <ac:spMkLst>
            <pc:docMk/>
            <pc:sldMk cId="1543164920" sldId="285"/>
            <ac:spMk id="9" creationId="{2DB477A1-2420-935D-F21E-29B6921907CE}"/>
          </ac:spMkLst>
        </pc:spChg>
      </pc:sldChg>
      <pc:sldChg chg="modSp add mod">
        <pc:chgData name="星榜 阮" userId="28304402c46bfd64" providerId="LiveId" clId="{D5DB0E11-DF7C-4F92-975D-8346DCEF4B09}" dt="2023-12-18T07:24:23.691" v="1239"/>
        <pc:sldMkLst>
          <pc:docMk/>
          <pc:sldMk cId="3695694205" sldId="286"/>
        </pc:sldMkLst>
        <pc:spChg chg="mod">
          <ac:chgData name="星榜 阮" userId="28304402c46bfd64" providerId="LiveId" clId="{D5DB0E11-DF7C-4F92-975D-8346DCEF4B09}" dt="2023-12-18T07:22:27.040" v="1148" actId="20577"/>
          <ac:spMkLst>
            <pc:docMk/>
            <pc:sldMk cId="3695694205" sldId="286"/>
            <ac:spMk id="9" creationId="{CC872D00-2A07-45B5-9AB7-38F9514EBCA1}"/>
          </ac:spMkLst>
        </pc:spChg>
        <pc:spChg chg="mod">
          <ac:chgData name="星榜 阮" userId="28304402c46bfd64" providerId="LiveId" clId="{D5DB0E11-DF7C-4F92-975D-8346DCEF4B09}" dt="2023-12-18T07:23:16.507" v="1180" actId="20577"/>
          <ac:spMkLst>
            <pc:docMk/>
            <pc:sldMk cId="3695694205" sldId="286"/>
            <ac:spMk id="10" creationId="{E000F10C-536F-47F8-A894-024A0DCE1E7E}"/>
          </ac:spMkLst>
        </pc:spChg>
        <pc:spChg chg="mod">
          <ac:chgData name="星榜 阮" userId="28304402c46bfd64" providerId="LiveId" clId="{D5DB0E11-DF7C-4F92-975D-8346DCEF4B09}" dt="2023-12-18T07:22:53.466" v="1159" actId="20577"/>
          <ac:spMkLst>
            <pc:docMk/>
            <pc:sldMk cId="3695694205" sldId="286"/>
            <ac:spMk id="11" creationId="{E6BBB772-E14B-4B1C-9E35-9B27E085561D}"/>
          </ac:spMkLst>
        </pc:spChg>
        <pc:spChg chg="mod">
          <ac:chgData name="星榜 阮" userId="28304402c46bfd64" providerId="LiveId" clId="{D5DB0E11-DF7C-4F92-975D-8346DCEF4B09}" dt="2023-12-18T07:22:56.803" v="1163" actId="20577"/>
          <ac:spMkLst>
            <pc:docMk/>
            <pc:sldMk cId="3695694205" sldId="286"/>
            <ac:spMk id="12" creationId="{18F47143-5BF8-41D8-90E1-FF346FA8E003}"/>
          </ac:spMkLst>
        </pc:spChg>
        <pc:spChg chg="mod">
          <ac:chgData name="星榜 阮" userId="28304402c46bfd64" providerId="LiveId" clId="{D5DB0E11-DF7C-4F92-975D-8346DCEF4B09}" dt="2023-12-18T07:24:23.691" v="1239"/>
          <ac:spMkLst>
            <pc:docMk/>
            <pc:sldMk cId="3695694205" sldId="286"/>
            <ac:spMk id="20" creationId="{F0611BE8-B18B-4420-9989-6851BB528801}"/>
          </ac:spMkLst>
        </pc:spChg>
        <pc:grpChg chg="mod">
          <ac:chgData name="星榜 阮" userId="28304402c46bfd64" providerId="LiveId" clId="{D5DB0E11-DF7C-4F92-975D-8346DCEF4B09}" dt="2023-12-18T07:22:49.924" v="1155" actId="1076"/>
          <ac:grpSpMkLst>
            <pc:docMk/>
            <pc:sldMk cId="3695694205" sldId="286"/>
            <ac:grpSpMk id="6" creationId="{88F0E115-1914-4964-B92D-07050E580930}"/>
          </ac:grpSpMkLst>
        </pc:grpChg>
      </pc:sldChg>
      <pc:sldChg chg="addSp modSp add mod">
        <pc:chgData name="星榜 阮" userId="28304402c46bfd64" providerId="LiveId" clId="{D5DB0E11-DF7C-4F92-975D-8346DCEF4B09}" dt="2023-12-18T07:28:55.253" v="1288" actId="115"/>
        <pc:sldMkLst>
          <pc:docMk/>
          <pc:sldMk cId="1081104339" sldId="287"/>
        </pc:sldMkLst>
        <pc:spChg chg="add mod">
          <ac:chgData name="星榜 阮" userId="28304402c46bfd64" providerId="LiveId" clId="{D5DB0E11-DF7C-4F92-975D-8346DCEF4B09}" dt="2023-12-18T07:25:39.327" v="1259" actId="14100"/>
          <ac:spMkLst>
            <pc:docMk/>
            <pc:sldMk cId="1081104339" sldId="287"/>
            <ac:spMk id="2" creationId="{CAD75F5B-4873-94BE-B2C8-4F932BF48C02}"/>
          </ac:spMkLst>
        </pc:spChg>
        <pc:spChg chg="add mod">
          <ac:chgData name="星榜 阮" userId="28304402c46bfd64" providerId="LiveId" clId="{D5DB0E11-DF7C-4F92-975D-8346DCEF4B09}" dt="2023-12-18T07:28:38.444" v="1280" actId="14100"/>
          <ac:spMkLst>
            <pc:docMk/>
            <pc:sldMk cId="1081104339" sldId="287"/>
            <ac:spMk id="4" creationId="{1D1F5823-934A-025B-014D-323A0B9B4D81}"/>
          </ac:spMkLst>
        </pc:spChg>
        <pc:spChg chg="mod">
          <ac:chgData name="星榜 阮" userId="28304402c46bfd64" providerId="LiveId" clId="{D5DB0E11-DF7C-4F92-975D-8346DCEF4B09}" dt="2023-12-18T07:25:10.856" v="1253" actId="14100"/>
          <ac:spMkLst>
            <pc:docMk/>
            <pc:sldMk cId="1081104339" sldId="287"/>
            <ac:spMk id="20" creationId="{F0611BE8-B18B-4420-9989-6851BB528801}"/>
          </ac:spMkLst>
        </pc:spChg>
        <pc:spChg chg="add mod">
          <ac:chgData name="星榜 阮" userId="28304402c46bfd64" providerId="LiveId" clId="{D5DB0E11-DF7C-4F92-975D-8346DCEF4B09}" dt="2023-12-18T07:28:55.253" v="1288" actId="115"/>
          <ac:spMkLst>
            <pc:docMk/>
            <pc:sldMk cId="1081104339" sldId="287"/>
            <ac:spMk id="50" creationId="{391BA183-029D-32AA-7C22-B25912121268}"/>
          </ac:spMkLst>
        </pc:spChg>
        <pc:spChg chg="add mod">
          <ac:chgData name="星榜 阮" userId="28304402c46bfd64" providerId="LiveId" clId="{D5DB0E11-DF7C-4F92-975D-8346DCEF4B09}" dt="2023-12-18T07:28:40.539" v="1281" actId="14100"/>
          <ac:spMkLst>
            <pc:docMk/>
            <pc:sldMk cId="1081104339" sldId="287"/>
            <ac:spMk id="51" creationId="{9D4DD94D-2803-C86E-067B-9DCE179BCB93}"/>
          </ac:spMkLst>
        </pc:spChg>
        <pc:grpChg chg="mod">
          <ac:chgData name="星榜 阮" userId="28304402c46bfd64" providerId="LiveId" clId="{D5DB0E11-DF7C-4F92-975D-8346DCEF4B09}" dt="2023-12-18T07:25:15.695" v="1254" actId="1076"/>
          <ac:grpSpMkLst>
            <pc:docMk/>
            <pc:sldMk cId="1081104339" sldId="287"/>
            <ac:grpSpMk id="6" creationId="{88F0E115-1914-4964-B92D-07050E580930}"/>
          </ac:grpSpMkLst>
        </pc:grpChg>
        <pc:picChg chg="add mod">
          <ac:chgData name="星榜 阮" userId="28304402c46bfd64" providerId="LiveId" clId="{D5DB0E11-DF7C-4F92-975D-8346DCEF4B09}" dt="2023-12-18T07:28:34.848" v="1279" actId="14100"/>
          <ac:picMkLst>
            <pc:docMk/>
            <pc:sldMk cId="1081104339" sldId="287"/>
            <ac:picMk id="5" creationId="{97646495-DA94-8B09-C300-0D1A51BB00DB}"/>
          </ac:picMkLst>
        </pc:picChg>
        <pc:picChg chg="add mod">
          <ac:chgData name="星榜 阮" userId="28304402c46bfd64" providerId="LiveId" clId="{D5DB0E11-DF7C-4F92-975D-8346DCEF4B09}" dt="2023-12-18T07:25:35.318" v="1258"/>
          <ac:picMkLst>
            <pc:docMk/>
            <pc:sldMk cId="1081104339" sldId="287"/>
            <ac:picMk id="52" creationId="{F45FEFCF-D1D3-27A0-4EF6-96DD121FF513}"/>
          </ac:picMkLst>
        </pc:picChg>
        <pc:picChg chg="add mod">
          <ac:chgData name="星榜 阮" userId="28304402c46bfd64" providerId="LiveId" clId="{D5DB0E11-DF7C-4F92-975D-8346DCEF4B09}" dt="2023-12-18T07:25:35.318" v="1258"/>
          <ac:picMkLst>
            <pc:docMk/>
            <pc:sldMk cId="1081104339" sldId="287"/>
            <ac:picMk id="53" creationId="{9B6A3F10-DBCA-AAF9-B443-6A6AC3A52C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AC4-4FDC-AD99-2CE5D80EAF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5AC4-4FDC-AD99-2CE5D80EAF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AC4-4FDC-AD99-2CE5D80EAF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5AC4-4FDC-AD99-2CE5D80EAF9A}"/>
              </c:ext>
            </c:extLst>
          </c:dPt>
          <c:dLbls>
            <c:dLbl>
              <c:idx val="0"/>
              <c:tx>
                <c:rich>
                  <a:bodyPr/>
                  <a:lstStyle/>
                  <a:p>
                    <a:fld id="{CD8DBC12-6669-4561-A6F7-3A04DE80759F}" type="CATEGORYNAME">
                      <a:rPr lang="zh-CN" altLang="en-US"/>
                      <a:pPr/>
                      <a:t>[类别名称]</a:t>
                    </a:fld>
                    <a:r>
                      <a:rPr lang="zh-CN" altLang="en-US" baseline="0"/>
                      <a:t>
</a:t>
                    </a:r>
                    <a:r>
                      <a:rPr lang="en-US" altLang="zh-CN" baseline="0"/>
                      <a:t>50%~60%</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AC4-4FDC-AD99-2CE5D80EAF9A}"/>
                </c:ext>
              </c:extLst>
            </c:dLbl>
            <c:dLbl>
              <c:idx val="1"/>
              <c:tx>
                <c:rich>
                  <a:bodyPr/>
                  <a:lstStyle/>
                  <a:p>
                    <a:fld id="{344C31F9-463D-4CBB-9E2A-FC04E7E1C85A}" type="CATEGORYNAME">
                      <a:rPr lang="zh-CN" altLang="en-US"/>
                      <a:pPr/>
                      <a:t>[类别名称]</a:t>
                    </a:fld>
                    <a:r>
                      <a:rPr lang="zh-CN" altLang="en-US" baseline="0"/>
                      <a:t>
</a:t>
                    </a:r>
                    <a:r>
                      <a:rPr lang="en-US" altLang="zh-CN" baseline="0"/>
                      <a:t>17%~21%</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AC4-4FDC-AD99-2CE5D80EAF9A}"/>
                </c:ext>
              </c:extLst>
            </c:dLbl>
            <c:dLbl>
              <c:idx val="2"/>
              <c:tx>
                <c:rich>
                  <a:bodyPr/>
                  <a:lstStyle/>
                  <a:p>
                    <a:fld id="{D523542E-E1BD-4797-BA4B-DF5B352E9BAF}" type="CATEGORYNAME">
                      <a:rPr lang="zh-CN" altLang="en-US"/>
                      <a:pPr/>
                      <a:t>[类别名称]</a:t>
                    </a:fld>
                    <a:r>
                      <a:rPr lang="zh-CN" altLang="en-US" baseline="0"/>
                      <a:t>
</a:t>
                    </a:r>
                    <a:r>
                      <a:rPr lang="en-US" altLang="zh-CN" baseline="0"/>
                      <a:t>18%~25%</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C4-4FDC-AD99-2CE5D80EAF9A}"/>
                </c:ext>
              </c:extLst>
            </c:dLbl>
            <c:dLbl>
              <c:idx val="3"/>
              <c:tx>
                <c:rich>
                  <a:bodyPr/>
                  <a:lstStyle/>
                  <a:p>
                    <a:fld id="{1F6C07B7-CFC7-4FCB-A889-C9CCB46F4B1B}" type="CATEGORYNAME">
                      <a:rPr lang="zh-CN" altLang="en-US"/>
                      <a:pPr/>
                      <a:t>[类别名称]</a:t>
                    </a:fld>
                    <a:r>
                      <a:rPr lang="zh-CN" altLang="en-US" baseline="0"/>
                      <a:t>
</a:t>
                    </a:r>
                    <a:fld id="{5EC9AF85-8CFB-466A-9A48-C8674C953CF1}" type="PERCENTAGE">
                      <a:rPr lang="en-US" altLang="zh-CN" baseline="0" smtClean="0"/>
                      <a:pPr/>
                      <a:t>[百分比]</a:t>
                    </a:fld>
                    <a:r>
                      <a:rPr lang="zh-CN" altLang="en-US" baseline="0"/>
                      <a:t>左右</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AC4-4FDC-AD99-2CE5D80EAF9A}"/>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完善性维护</c:v>
                </c:pt>
                <c:pt idx="1">
                  <c:v>改正性维护</c:v>
                </c:pt>
                <c:pt idx="2">
                  <c:v>适应性维护</c:v>
                </c:pt>
                <c:pt idx="3">
                  <c:v>其他维护活动</c:v>
                </c:pt>
              </c:strCache>
            </c:strRef>
          </c:cat>
          <c:val>
            <c:numRef>
              <c:f>Sheet1!$B$2:$B$5</c:f>
              <c:numCache>
                <c:formatCode>General</c:formatCode>
                <c:ptCount val="4"/>
                <c:pt idx="0">
                  <c:v>60</c:v>
                </c:pt>
                <c:pt idx="1">
                  <c:v>15</c:v>
                </c:pt>
                <c:pt idx="2">
                  <c:v>21</c:v>
                </c:pt>
                <c:pt idx="3">
                  <c:v>4</c:v>
                </c:pt>
              </c:numCache>
            </c:numRef>
          </c:val>
          <c:extLst>
            <c:ext xmlns:c16="http://schemas.microsoft.com/office/drawing/2014/chart" uri="{C3380CC4-5D6E-409C-BE32-E72D297353CC}">
              <c16:uniqueId val="{00000000-5AC4-4FDC-AD99-2CE5D80EAF9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aseline="0" dirty="0">
                <a:solidFill>
                  <a:schemeClr val="bg1"/>
                </a:solidFill>
              </a:rPr>
              <a:t>维护费用</a:t>
            </a:r>
          </a:p>
        </c:rich>
      </c:tx>
      <c:layout>
        <c:manualLayout>
          <c:xMode val="edge"/>
          <c:yMode val="edge"/>
          <c:x val="9.786541836979365E-2"/>
          <c:y val="3.519021767366337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维护费用</c:v>
                </c:pt>
              </c:strCache>
            </c:strRef>
          </c:tx>
          <c:spPr>
            <a:solidFill>
              <a:schemeClr val="accent1"/>
            </a:solidFill>
            <a:ln>
              <a:noFill/>
            </a:ln>
            <a:effectLst/>
            <a:sp3d/>
          </c:spPr>
          <c:invertIfNegative val="0"/>
          <c:cat>
            <c:strRef>
              <c:f>Sheet1!$A$2:$A$4</c:f>
              <c:strCache>
                <c:ptCount val="3"/>
                <c:pt idx="0">
                  <c:v>1970 年</c:v>
                </c:pt>
                <c:pt idx="1">
                  <c:v>1980 年</c:v>
                </c:pt>
                <c:pt idx="2">
                  <c:v>1990 年</c:v>
                </c:pt>
              </c:strCache>
            </c:strRef>
          </c:cat>
          <c:val>
            <c:numRef>
              <c:f>Sheet1!$B$2:$B$4</c:f>
              <c:numCache>
                <c:formatCode>0%</c:formatCode>
                <c:ptCount val="3"/>
                <c:pt idx="0">
                  <c:v>0.37</c:v>
                </c:pt>
                <c:pt idx="1">
                  <c:v>0.57999999999999996</c:v>
                </c:pt>
                <c:pt idx="2">
                  <c:v>0.77</c:v>
                </c:pt>
              </c:numCache>
            </c:numRef>
          </c:val>
          <c:extLst>
            <c:ext xmlns:c16="http://schemas.microsoft.com/office/drawing/2014/chart" uri="{C3380CC4-5D6E-409C-BE32-E72D297353CC}">
              <c16:uniqueId val="{00000000-DEAC-44B4-8C0F-14A7CB79ED21}"/>
            </c:ext>
          </c:extLst>
        </c:ser>
        <c:dLbls>
          <c:showLegendKey val="0"/>
          <c:showVal val="0"/>
          <c:showCatName val="0"/>
          <c:showSerName val="0"/>
          <c:showPercent val="0"/>
          <c:showBubbleSize val="0"/>
        </c:dLbls>
        <c:gapWidth val="150"/>
        <c:shape val="box"/>
        <c:axId val="1110745887"/>
        <c:axId val="700870000"/>
        <c:axId val="0"/>
      </c:bar3DChart>
      <c:catAx>
        <c:axId val="1110745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00870000"/>
        <c:crosses val="autoZero"/>
        <c:auto val="1"/>
        <c:lblAlgn val="ctr"/>
        <c:lblOffset val="100"/>
        <c:noMultiLvlLbl val="0"/>
      </c:catAx>
      <c:valAx>
        <c:axId val="700870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10745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橙子演示">
            <a:extLst>
              <a:ext uri="{FF2B5EF4-FFF2-40B4-BE49-F238E27FC236}">
                <a16:creationId xmlns:a16="http://schemas.microsoft.com/office/drawing/2014/main" id="{63CCA001-55E3-4E2D-8572-A63C8D93F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Tree>
    <p:extLst>
      <p:ext uri="{BB962C8B-B14F-4D97-AF65-F5344CB8AC3E}">
        <p14:creationId xmlns:p14="http://schemas.microsoft.com/office/powerpoint/2010/main" val="31752573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4599AC-98CF-41FC-9E4C-F5811DE25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8FBF1-4C0C-4F4E-8E24-C1C4894A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DEDD1-C406-4B57-99B6-8DC2ECF60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5FF1A-37BD-4653-83EC-1C794A46B7F4}" type="datetimeFigureOut">
              <a:rPr lang="zh-CN" altLang="en-US" smtClean="0"/>
              <a:t>2023/12/19</a:t>
            </a:fld>
            <a:endParaRPr lang="zh-CN" altLang="en-US"/>
          </a:p>
        </p:txBody>
      </p:sp>
      <p:sp>
        <p:nvSpPr>
          <p:cNvPr id="5" name="页脚占位符 4">
            <a:extLst>
              <a:ext uri="{FF2B5EF4-FFF2-40B4-BE49-F238E27FC236}">
                <a16:creationId xmlns:a16="http://schemas.microsoft.com/office/drawing/2014/main" id="{C064EEC9-1064-44E2-A102-34F60DD8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9B0572-8F7A-4262-8C54-36E7FD397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FEC9-80E0-447B-8345-0844473F755C}" type="slidenum">
              <a:rPr lang="zh-CN" altLang="en-US" smtClean="0"/>
              <a:t>‹#›</a:t>
            </a:fld>
            <a:endParaRPr lang="zh-CN" altLang="en-US"/>
          </a:p>
        </p:txBody>
      </p:sp>
    </p:spTree>
    <p:extLst>
      <p:ext uri="{BB962C8B-B14F-4D97-AF65-F5344CB8AC3E}">
        <p14:creationId xmlns:p14="http://schemas.microsoft.com/office/powerpoint/2010/main" val="33691110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blog.csdn.net/qq_46084754/article/details/1172644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blog.csdn.net/qq_41860497/article/details/105430387" TargetMode="External"/><Relationship Id="rId5" Type="http://schemas.openxmlformats.org/officeDocument/2006/relationships/image" Target="../media/image14.emf"/><Relationship Id="rId4" Type="http://schemas.openxmlformats.org/officeDocument/2006/relationships/hyperlink" Target="https://blog.csdn.net/m0_53022813/article/details/12911698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8" y="1847502"/>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1824556" y="2597168"/>
            <a:ext cx="8542898" cy="1505860"/>
            <a:chOff x="1824557" y="2593045"/>
            <a:chExt cx="8542898" cy="1505860"/>
          </a:xfrm>
        </p:grpSpPr>
        <p:sp>
          <p:nvSpPr>
            <p:cNvPr id="11" name="文本">
              <a:extLst>
                <a:ext uri="{FF2B5EF4-FFF2-40B4-BE49-F238E27FC236}">
                  <a16:creationId xmlns:a16="http://schemas.microsoft.com/office/drawing/2014/main" id="{F54A08A3-4E3E-4135-AED5-BCF469F338E4}"/>
                </a:ext>
              </a:extLst>
            </p:cNvPr>
            <p:cNvSpPr/>
            <p:nvPr/>
          </p:nvSpPr>
          <p:spPr>
            <a:xfrm>
              <a:off x="2690981" y="3760351"/>
              <a:ext cx="681005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1824557" y="2593045"/>
              <a:ext cx="8542898"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第八章 维护 </a:t>
              </a:r>
              <a:r>
                <a:rPr lang="en-US" altLang="zh-CN"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8.1~8.2</a:t>
              </a:r>
              <a:endPar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endParaRPr>
            </a:p>
          </p:txBody>
        </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3353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8.2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67">
            <a:extLst>
              <a:ext uri="{FF2B5EF4-FFF2-40B4-BE49-F238E27FC236}">
                <a16:creationId xmlns:a16="http://schemas.microsoft.com/office/drawing/2014/main" id="{594B5012-6471-48BF-B673-432A0DBCCB4B}"/>
              </a:ext>
            </a:extLst>
          </p:cNvPr>
          <p:cNvGrpSpPr/>
          <p:nvPr/>
        </p:nvGrpSpPr>
        <p:grpSpPr>
          <a:xfrm>
            <a:off x="5814060" y="1580220"/>
            <a:ext cx="563880" cy="1037984"/>
            <a:chOff x="2665413" y="5559425"/>
            <a:chExt cx="887413" cy="1635125"/>
          </a:xfrm>
          <a:solidFill>
            <a:schemeClr val="bg1"/>
          </a:solidFill>
        </p:grpSpPr>
        <p:sp>
          <p:nvSpPr>
            <p:cNvPr id="19" name="Freeform 276">
              <a:extLst>
                <a:ext uri="{FF2B5EF4-FFF2-40B4-BE49-F238E27FC236}">
                  <a16:creationId xmlns:a16="http://schemas.microsoft.com/office/drawing/2014/main" id="{0605AAC2-0CDD-46E7-A011-C95AE087523B}"/>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77">
              <a:extLst>
                <a:ext uri="{FF2B5EF4-FFF2-40B4-BE49-F238E27FC236}">
                  <a16:creationId xmlns:a16="http://schemas.microsoft.com/office/drawing/2014/main" id="{683C3C1F-BD20-41F6-BC3B-8EF7D769787C}"/>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78">
              <a:extLst>
                <a:ext uri="{FF2B5EF4-FFF2-40B4-BE49-F238E27FC236}">
                  <a16:creationId xmlns:a16="http://schemas.microsoft.com/office/drawing/2014/main" id="{2D76E1AB-5763-416B-83C2-619CA7542E2D}"/>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79">
              <a:extLst>
                <a:ext uri="{FF2B5EF4-FFF2-40B4-BE49-F238E27FC236}">
                  <a16:creationId xmlns:a16="http://schemas.microsoft.com/office/drawing/2014/main" id="{C1BBC6F5-1C3A-4BAE-B126-8260A18642E0}"/>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80">
              <a:extLst>
                <a:ext uri="{FF2B5EF4-FFF2-40B4-BE49-F238E27FC236}">
                  <a16:creationId xmlns:a16="http://schemas.microsoft.com/office/drawing/2014/main" id="{A1AC351A-4B01-47EC-8192-805AD3975FFB}"/>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81">
              <a:extLst>
                <a:ext uri="{FF2B5EF4-FFF2-40B4-BE49-F238E27FC236}">
                  <a16:creationId xmlns:a16="http://schemas.microsoft.com/office/drawing/2014/main" id="{74A7741C-7A0D-4266-A54F-955200129217}"/>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82">
              <a:extLst>
                <a:ext uri="{FF2B5EF4-FFF2-40B4-BE49-F238E27FC236}">
                  <a16:creationId xmlns:a16="http://schemas.microsoft.com/office/drawing/2014/main" id="{AAEDB89E-B109-4691-8B71-869D9E8AAAE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83">
              <a:extLst>
                <a:ext uri="{FF2B5EF4-FFF2-40B4-BE49-F238E27FC236}">
                  <a16:creationId xmlns:a16="http://schemas.microsoft.com/office/drawing/2014/main" id="{10ECAC6D-0B51-4691-B94E-C95C53CBDAF6}"/>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284">
              <a:extLst>
                <a:ext uri="{FF2B5EF4-FFF2-40B4-BE49-F238E27FC236}">
                  <a16:creationId xmlns:a16="http://schemas.microsoft.com/office/drawing/2014/main" id="{F427F4F5-3629-45EF-89CE-6E39EBB5F35F}"/>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285">
              <a:extLst>
                <a:ext uri="{FF2B5EF4-FFF2-40B4-BE49-F238E27FC236}">
                  <a16:creationId xmlns:a16="http://schemas.microsoft.com/office/drawing/2014/main" id="{E2329D98-2633-4A2F-BC4D-F7E08AC944CB}"/>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588074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8.2.1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结构化维护与非结构化维护差别巨大</a:t>
            </a:r>
          </a:p>
        </p:txBody>
      </p:sp>
      <p:grpSp>
        <p:nvGrpSpPr>
          <p:cNvPr id="5" name="组合 4">
            <a:extLst>
              <a:ext uri="{FF2B5EF4-FFF2-40B4-BE49-F238E27FC236}">
                <a16:creationId xmlns:a16="http://schemas.microsoft.com/office/drawing/2014/main" id="{92B90E2D-0E0A-B523-06BB-3D41D4C7C594}"/>
              </a:ext>
            </a:extLst>
          </p:cNvPr>
          <p:cNvGrpSpPr/>
          <p:nvPr/>
        </p:nvGrpSpPr>
        <p:grpSpPr>
          <a:xfrm>
            <a:off x="1716088" y="1899627"/>
            <a:ext cx="9141545" cy="3451935"/>
            <a:chOff x="1298586" y="1801590"/>
            <a:chExt cx="4551795" cy="3451935"/>
          </a:xfrm>
        </p:grpSpPr>
        <p:sp>
          <p:nvSpPr>
            <p:cNvPr id="7" name="圆角矩形 27">
              <a:extLst>
                <a:ext uri="{FF2B5EF4-FFF2-40B4-BE49-F238E27FC236}">
                  <a16:creationId xmlns:a16="http://schemas.microsoft.com/office/drawing/2014/main" id="{F268EA69-9C6E-5389-EFED-98D4C36AE05B}"/>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DACA16C7-DB90-F75D-F34C-E85E3EDD5E5A}"/>
                </a:ext>
              </a:extLst>
            </p:cNvPr>
            <p:cNvSpPr/>
            <p:nvPr/>
          </p:nvSpPr>
          <p:spPr>
            <a:xfrm>
              <a:off x="1298586" y="1801590"/>
              <a:ext cx="1440122"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非结构化维护</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301666" y="2445577"/>
              <a:ext cx="4548715" cy="280794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如果软件配置的唯一成分是程序代码，那么维护活动从艰苦地评价程序代码开始，而且常常由于程序内部文档不足而使评价更困难，对于软件结构、全程数据结构、系统接口、性能和</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或</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设计约束等经常会产生误解，而且对程序代码所做的改动的后果也是难于估量的。</a:t>
              </a:r>
            </a:p>
            <a:p>
              <a:pPr>
                <a:lnSpc>
                  <a:spcPct val="150000"/>
                </a:lnSpc>
              </a:pP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非结构化维护</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需要付出很大代价</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浪费精力并且遭受挫折的打击</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，这种维护方式是没有使用良好定义的方法学开发出来的软件的必然结果。</a:t>
              </a:r>
            </a:p>
          </p:txBody>
        </p:sp>
      </p:grpSp>
    </p:spTree>
    <p:extLst>
      <p:ext uri="{BB962C8B-B14F-4D97-AF65-F5344CB8AC3E}">
        <p14:creationId xmlns:p14="http://schemas.microsoft.com/office/powerpoint/2010/main" val="133388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9" name="文本">
            <a:extLst>
              <a:ext uri="{FF2B5EF4-FFF2-40B4-BE49-F238E27FC236}">
                <a16:creationId xmlns:a16="http://schemas.microsoft.com/office/drawing/2014/main" id="{F8982C0C-43B8-ABED-9542-5DF4D8807AA9}"/>
              </a:ext>
            </a:extLst>
          </p:cNvPr>
          <p:cNvSpPr/>
          <p:nvPr/>
        </p:nvSpPr>
        <p:spPr>
          <a:xfrm>
            <a:off x="1162483" y="1146280"/>
            <a:ext cx="9867033" cy="479731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10" name="组合 9">
            <a:extLst>
              <a:ext uri="{FF2B5EF4-FFF2-40B4-BE49-F238E27FC236}">
                <a16:creationId xmlns:a16="http://schemas.microsoft.com/office/drawing/2014/main" id="{2EDF7B49-9152-B88D-B2CA-A8CE70CBC5CD}"/>
              </a:ext>
            </a:extLst>
          </p:cNvPr>
          <p:cNvGrpSpPr/>
          <p:nvPr/>
        </p:nvGrpSpPr>
        <p:grpSpPr>
          <a:xfrm>
            <a:off x="1544204" y="1377112"/>
            <a:ext cx="9141545" cy="4426882"/>
            <a:chOff x="1298586" y="1801590"/>
            <a:chExt cx="4551795" cy="4426882"/>
          </a:xfrm>
        </p:grpSpPr>
        <p:sp>
          <p:nvSpPr>
            <p:cNvPr id="11" name="圆角矩形 27">
              <a:extLst>
                <a:ext uri="{FF2B5EF4-FFF2-40B4-BE49-F238E27FC236}">
                  <a16:creationId xmlns:a16="http://schemas.microsoft.com/office/drawing/2014/main" id="{E24B5F2B-45EC-C689-98C3-AAA52CC30345}"/>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 name="文本">
              <a:extLst>
                <a:ext uri="{FF2B5EF4-FFF2-40B4-BE49-F238E27FC236}">
                  <a16:creationId xmlns:a16="http://schemas.microsoft.com/office/drawing/2014/main" id="{98A413CD-8F3B-A875-3FBF-D849C3B97B1B}"/>
                </a:ext>
              </a:extLst>
            </p:cNvPr>
            <p:cNvSpPr/>
            <p:nvPr/>
          </p:nvSpPr>
          <p:spPr>
            <a:xfrm>
              <a:off x="1298586" y="1801590"/>
              <a:ext cx="1166291"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2.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3" name="文本框 12">
              <a:extLst>
                <a:ext uri="{FF2B5EF4-FFF2-40B4-BE49-F238E27FC236}">
                  <a16:creationId xmlns:a16="http://schemas.microsoft.com/office/drawing/2014/main" id="{B6F49300-36F1-FE28-06DE-5874AE71C207}"/>
                </a:ext>
              </a:extLst>
            </p:cNvPr>
            <p:cNvSpPr txBox="1"/>
            <p:nvPr/>
          </p:nvSpPr>
          <p:spPr>
            <a:xfrm>
              <a:off x="1301666" y="2445577"/>
              <a:ext cx="4548715" cy="37828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果有一个完整的软件配置存在，那么维护工作从评价设计文档开始，确定软件重要的结构、性能以及接口等特点；估量要求的改动将带来的影响，并且计划实施途径。然后：</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⬤首先，修改设计并且对所做的修改进行仔细复查。</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⬤然后，编写相应的源程序代码；</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⬤接下来，使用在测试说明书中包含的信息进行回归测试；</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⬤最后，把修改后的软件再次交付使用。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刚才描述的事件构成结构化维护，它是在软件开发的早期应用软件工程方法学的结果。虽然有了软件的完整配置并不能保证维护中没有问题，但是确实能减少精力的浪费并且能提高维护的总体质量。</a:t>
              </a:r>
            </a:p>
          </p:txBody>
        </p:sp>
      </p:grpSp>
    </p:spTree>
    <p:extLst>
      <p:ext uri="{BB962C8B-B14F-4D97-AF65-F5344CB8AC3E}">
        <p14:creationId xmlns:p14="http://schemas.microsoft.com/office/powerpoint/2010/main" val="3120516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a:cs typeface="Open Sans" panose="020B0606030504020204" pitchFamily="34" charset="0"/>
              </a:rPr>
              <a:t>8.2.2</a:t>
            </a:r>
            <a:r>
              <a:rPr lang="en-US" altLang="zh-CN" sz="2800" b="1" dirty="0">
                <a:solidFill>
                  <a:schemeClr val="bg1"/>
                </a:solidFill>
                <a:latin typeface="+mj-ea"/>
                <a:ea typeface="思源黑体旧字形 Normal" panose="020B0400000000000000" pitchFamily="34" charset="-122"/>
                <a:cs typeface="Open Sans" panose="020B0606030504020204" pitchFamily="34" charset="0"/>
              </a:rPr>
              <a:t>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维护代价高</a:t>
            </a:r>
          </a:p>
        </p:txBody>
      </p:sp>
      <p:graphicFrame>
        <p:nvGraphicFramePr>
          <p:cNvPr id="12" name="图表 11">
            <a:extLst>
              <a:ext uri="{FF2B5EF4-FFF2-40B4-BE49-F238E27FC236}">
                <a16:creationId xmlns:a16="http://schemas.microsoft.com/office/drawing/2014/main" id="{F4A1AE88-519D-804B-B655-DA62C98F8036}"/>
              </a:ext>
            </a:extLst>
          </p:cNvPr>
          <p:cNvGraphicFramePr/>
          <p:nvPr>
            <p:extLst>
              <p:ext uri="{D42A27DB-BD31-4B8C-83A1-F6EECF244321}">
                <p14:modId xmlns:p14="http://schemas.microsoft.com/office/powerpoint/2010/main" val="3420114187"/>
              </p:ext>
            </p:extLst>
          </p:nvPr>
        </p:nvGraphicFramePr>
        <p:xfrm>
          <a:off x="1233201" y="1503439"/>
          <a:ext cx="4623313" cy="4544903"/>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
            <a:extLst>
              <a:ext uri="{FF2B5EF4-FFF2-40B4-BE49-F238E27FC236}">
                <a16:creationId xmlns:a16="http://schemas.microsoft.com/office/drawing/2014/main" id="{4CF98038-6D79-D0F9-50E4-2A5DA7DACB16}"/>
              </a:ext>
            </a:extLst>
          </p:cNvPr>
          <p:cNvSpPr/>
          <p:nvPr/>
        </p:nvSpPr>
        <p:spPr>
          <a:xfrm>
            <a:off x="6486350" y="1622354"/>
            <a:ext cx="4519989" cy="442598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8" name="文本框 17">
            <a:extLst>
              <a:ext uri="{FF2B5EF4-FFF2-40B4-BE49-F238E27FC236}">
                <a16:creationId xmlns:a16="http://schemas.microsoft.com/office/drawing/2014/main" id="{EC514C6B-AECD-B066-5985-D6A5E19E49AF}"/>
              </a:ext>
            </a:extLst>
          </p:cNvPr>
          <p:cNvSpPr txBox="1"/>
          <p:nvPr/>
        </p:nvSpPr>
        <p:spPr>
          <a:xfrm>
            <a:off x="6573370" y="1704353"/>
            <a:ext cx="4345950" cy="41983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因为可用的资源必须供维护任务使用，以致耽误甚至丧失了开发的良机，这是软件维护的一个无形的代价。其他无形的代价还有以下几个。</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⬤当看来合理的有关改错或修改的要求不能及时满足时将引起用户不满。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⬤由于维护时的改动，在软件中引入了潜伏的错误，从而降低了软件的质量。</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⬤当必须把软件工程师调去从事维护工作时，将在开发过程中造成混乱。</a:t>
            </a:r>
          </a:p>
        </p:txBody>
      </p:sp>
    </p:spTree>
    <p:extLst>
      <p:ext uri="{BB962C8B-B14F-4D97-AF65-F5344CB8AC3E}">
        <p14:creationId xmlns:p14="http://schemas.microsoft.com/office/powerpoint/2010/main" val="406143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116245" y="309099"/>
            <a:ext cx="395951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649686" y="1960915"/>
            <a:ext cx="0" cy="2885243"/>
          </a:xfrm>
          <a:prstGeom prst="line">
            <a:avLst/>
          </a:prstGeom>
          <a:noFill/>
          <a:ln w="6350" cap="flat" cmpd="sng" algn="ctr">
            <a:solidFill>
              <a:schemeClr val="bg1"/>
            </a:solidFill>
            <a:prstDash val="sysDash"/>
            <a:miter lim="800000"/>
          </a:ln>
          <a:effectLst/>
        </p:spPr>
      </p:cxnSp>
      <p:sp>
        <p:nvSpPr>
          <p:cNvPr id="16" name="文本框 15">
            <a:extLst>
              <a:ext uri="{FF2B5EF4-FFF2-40B4-BE49-F238E27FC236}">
                <a16:creationId xmlns:a16="http://schemas.microsoft.com/office/drawing/2014/main" id="{5B137F18-983E-43EF-9201-2564E3616A52}"/>
              </a:ext>
            </a:extLst>
          </p:cNvPr>
          <p:cNvSpPr txBox="1"/>
          <p:nvPr/>
        </p:nvSpPr>
        <p:spPr>
          <a:xfrm>
            <a:off x="6195266" y="1530801"/>
            <a:ext cx="5583022" cy="392684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下述表达式给出维护工作量的一个模型：</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M=</a:t>
            </a:r>
            <a:r>
              <a:rPr lang="en-US" altLang="zh-CN" sz="2000" b="1" dirty="0" err="1">
                <a:solidFill>
                  <a:schemeClr val="bg1"/>
                </a:solidFill>
                <a:latin typeface="思源黑体旧字形 Normal" panose="020B0400000000000000" pitchFamily="34" charset="-122"/>
                <a:ea typeface="思源黑体旧字形 Normal" panose="020B0400000000000000" pitchFamily="34" charset="-122"/>
              </a:rPr>
              <a:t>P+K×exp</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(c-d)</a:t>
            </a: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，其中：</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M</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：维护用的总工作量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P</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：生产性工作量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K</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：经验常数</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c</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：复杂程度</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d</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：维护人员对软件的熟悉程度</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上面的模型表明，如果软件的开发途径不好，而且原来的开发人员不能参加维护工作，那么维护工作量和费用将指数地增加。</a:t>
            </a:r>
          </a:p>
        </p:txBody>
      </p:sp>
      <p:grpSp>
        <p:nvGrpSpPr>
          <p:cNvPr id="13" name="组合 12">
            <a:extLst>
              <a:ext uri="{FF2B5EF4-FFF2-40B4-BE49-F238E27FC236}">
                <a16:creationId xmlns:a16="http://schemas.microsoft.com/office/drawing/2014/main" id="{4CCCAD4A-D8C7-3F83-8E9D-B131CC8CEC55}"/>
              </a:ext>
            </a:extLst>
          </p:cNvPr>
          <p:cNvGrpSpPr/>
          <p:nvPr/>
        </p:nvGrpSpPr>
        <p:grpSpPr>
          <a:xfrm>
            <a:off x="1233201" y="1960915"/>
            <a:ext cx="4314973" cy="2800000"/>
            <a:chOff x="1547286" y="2119806"/>
            <a:chExt cx="3295561" cy="1991264"/>
          </a:xfrm>
        </p:grpSpPr>
        <p:grpSp>
          <p:nvGrpSpPr>
            <p:cNvPr id="2" name="组合 1">
              <a:extLst>
                <a:ext uri="{FF2B5EF4-FFF2-40B4-BE49-F238E27FC236}">
                  <a16:creationId xmlns:a16="http://schemas.microsoft.com/office/drawing/2014/main" id="{CD7E4129-9DEE-CD26-2F52-F8E4A3410475}"/>
                </a:ext>
              </a:extLst>
            </p:cNvPr>
            <p:cNvGrpSpPr/>
            <p:nvPr/>
          </p:nvGrpSpPr>
          <p:grpSpPr>
            <a:xfrm>
              <a:off x="1547286" y="2119806"/>
              <a:ext cx="2720700" cy="1695776"/>
              <a:chOff x="1301667" y="1960481"/>
              <a:chExt cx="2720700" cy="1695776"/>
            </a:xfrm>
          </p:grpSpPr>
          <p:sp>
            <p:nvSpPr>
              <p:cNvPr id="5" name="圆角矩形 27">
                <a:extLst>
                  <a:ext uri="{FF2B5EF4-FFF2-40B4-BE49-F238E27FC236}">
                    <a16:creationId xmlns:a16="http://schemas.microsoft.com/office/drawing/2014/main" id="{EA7342D4-33B8-F313-15C8-DE51FFCF8D4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5F265245-5E45-90B9-62A2-92ADCACEE564}"/>
                  </a:ext>
                </a:extLst>
              </p:cNvPr>
              <p:cNvSpPr/>
              <p:nvPr/>
            </p:nvSpPr>
            <p:spPr>
              <a:xfrm>
                <a:off x="1334798" y="1960481"/>
                <a:ext cx="2687569" cy="284545"/>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用于维护工作的劳动可以分：</a:t>
                </a:r>
              </a:p>
            </p:txBody>
          </p:sp>
          <p:sp>
            <p:nvSpPr>
              <p:cNvPr id="9" name="文本框 8">
                <a:extLst>
                  <a:ext uri="{FF2B5EF4-FFF2-40B4-BE49-F238E27FC236}">
                    <a16:creationId xmlns:a16="http://schemas.microsoft.com/office/drawing/2014/main" id="{9CEED534-3A2B-C6C6-3A4D-6999DC17E073}"/>
                  </a:ext>
                </a:extLst>
              </p:cNvPr>
              <p:cNvSpPr txBox="1"/>
              <p:nvPr/>
            </p:nvSpPr>
            <p:spPr>
              <a:xfrm>
                <a:off x="1301667" y="2445577"/>
                <a:ext cx="1814116" cy="121068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A.</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➢分析评价</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➢修改设计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➢编写程序代码</a:t>
                </a:r>
              </a:p>
            </p:txBody>
          </p:sp>
        </p:grpSp>
        <p:sp>
          <p:nvSpPr>
            <p:cNvPr id="12" name="文本框 11">
              <a:extLst>
                <a:ext uri="{FF2B5EF4-FFF2-40B4-BE49-F238E27FC236}">
                  <a16:creationId xmlns:a16="http://schemas.microsoft.com/office/drawing/2014/main" id="{1948CE1B-B612-8C53-6DD1-C272678048BF}"/>
                </a:ext>
              </a:extLst>
            </p:cNvPr>
            <p:cNvSpPr txBox="1"/>
            <p:nvPr/>
          </p:nvSpPr>
          <p:spPr>
            <a:xfrm>
              <a:off x="2904999" y="2604902"/>
              <a:ext cx="1937848" cy="150616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B.</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非生产性活动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➢理解程序代码的功能</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➢解释数据结构</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➢接口特点</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➢性能限度</a:t>
              </a:r>
            </a:p>
          </p:txBody>
        </p:sp>
      </p:grpSp>
    </p:spTree>
    <p:extLst>
      <p:ext uri="{BB962C8B-B14F-4D97-AF65-F5344CB8AC3E}">
        <p14:creationId xmlns:p14="http://schemas.microsoft.com/office/powerpoint/2010/main" val="185075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）理解别人写的程序通常非常困难，而且困难程度随着软件配置成分的减少而迅速增加。如果仅有程序代码没有说明文档，则会出现严重的问题。</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）需要维护的软件往往没有合格的文档，或者文档资料显著不足。认识到软件必须有文档仅仅是第一步，容易理解的并且和程序代码完全一致的文档才真正有价值。</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）当要求对软件进行维护时，不能指望由开发人员给人们仔细说明软件。由于维护阶段持续的时间很长，因此，当需要解释软件时，往往原来写程序的人已经不在附近了。</a:t>
            </a:r>
          </a:p>
        </p:txBody>
      </p:sp>
    </p:spTree>
    <p:extLst>
      <p:ext uri="{BB962C8B-B14F-4D97-AF65-F5344CB8AC3E}">
        <p14:creationId xmlns:p14="http://schemas.microsoft.com/office/powerpoint/2010/main" val="85129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4</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）绝大多数软件在设计时没有考虑将来的修改。除非使用强调模块独立原理的设计方法学，否则修改软件既困难又容易发生差错。</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5</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）软件维护不是一项吸引人的工作。形成这种观念很大程度上是因为维护工作经常遭受挫折。</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上述种种问题在现有的没采用软件工程思想开发出来的软件中，都或多或少地存在着。</a:t>
            </a: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不应该把一种科学的方法学看做万应灵药</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，但是，软件工程至少部分地解决了与维护有关的每一个问题。</a:t>
            </a:r>
          </a:p>
        </p:txBody>
      </p:sp>
    </p:spTree>
    <p:extLst>
      <p:ext uri="{BB962C8B-B14F-4D97-AF65-F5344CB8AC3E}">
        <p14:creationId xmlns:p14="http://schemas.microsoft.com/office/powerpoint/2010/main" val="154316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5"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24F72C2A-072B-3548-D15A-5930751465E2}"/>
              </a:ext>
            </a:extLst>
          </p:cNvPr>
          <p:cNvGrpSpPr/>
          <p:nvPr/>
        </p:nvGrpSpPr>
        <p:grpSpPr>
          <a:xfrm>
            <a:off x="1665220" y="2674536"/>
            <a:ext cx="9629724" cy="3072742"/>
            <a:chOff x="1536431" y="2928479"/>
            <a:chExt cx="9629724" cy="3072742"/>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238084" y="2928479"/>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536431" y="3138384"/>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3062858" y="3129219"/>
              <a:ext cx="1999265" cy="400110"/>
            </a:xfrm>
            <a:prstGeom prst="rect">
              <a:avLst/>
            </a:prstGeom>
          </p:spPr>
          <p:txBody>
            <a:bodyPr wrap="none">
              <a:spAutoFit/>
            </a:bodyPr>
            <a:lstStyle/>
            <a:p>
              <a:r>
                <a:rPr lang="en-US" altLang="zh-CN" sz="2000" dirty="0">
                  <a:solidFill>
                    <a:schemeClr val="bg1"/>
                  </a:solidFill>
                  <a:latin typeface="+mj-ea"/>
                  <a:ea typeface="思源黑体旧字形 Normal" panose="020B0400000000000000" pitchFamily="34" charset="-122"/>
                  <a:cs typeface="Open Sans" panose="020B0606030504020204" pitchFamily="34" charset="0"/>
                </a:rPr>
                <a:t>(1)</a:t>
              </a:r>
              <a:r>
                <a:rPr lang="zh-CN" altLang="en-US" sz="20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3062857" y="3448535"/>
              <a:ext cx="2915619" cy="2552686"/>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存在软件开发各阶段的文档</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这对于理解和掌握软件的功能结构、数据、接口和约束有很大帮助。</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从需求文档弄清系统功能、性能的改变。</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从设计文档检查和修改设计。</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根据设计改动源代码，并从测试文档的测试用例进行回归测</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减少维护人员的精力和花费</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提高软件维护效率。</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724110" y="3138384"/>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250537" y="3129219"/>
              <a:ext cx="2056973" cy="400110"/>
            </a:xfrm>
            <a:prstGeom prst="rect">
              <a:avLst/>
            </a:prstGeom>
          </p:spPr>
          <p:txBody>
            <a:bodyPr wrap="none">
              <a:spAutoFit/>
            </a:bodyPr>
            <a:lstStyle/>
            <a:p>
              <a:r>
                <a:rPr lang="en-US" altLang="zh-CN" sz="2000" dirty="0">
                  <a:solidFill>
                    <a:schemeClr val="bg1"/>
                  </a:solidFill>
                  <a:latin typeface="+mj-ea"/>
                  <a:ea typeface="思源黑体旧字形 Normal" panose="020B0400000000000000" pitchFamily="34" charset="-122"/>
                  <a:cs typeface="Open Sans" panose="020B0606030504020204" pitchFamily="34" charset="0"/>
                </a:rPr>
                <a:t>(2)</a:t>
              </a:r>
              <a:r>
                <a:rPr lang="zh-CN" altLang="en-US" sz="2000" dirty="0">
                  <a:solidFill>
                    <a:schemeClr val="bg1"/>
                  </a:solidFill>
                  <a:latin typeface="+mj-ea"/>
                  <a:ea typeface="思源黑体旧字形 Normal" panose="020B0400000000000000" pitchFamily="34" charset="-122"/>
                  <a:cs typeface="Open Sans" panose="020B0606030504020204" pitchFamily="34" charset="0"/>
                </a:rPr>
                <a:t>通过技术途径</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endParaRPr lang="zh-CN" altLang="en-US" sz="2000" dirty="0">
                <a:solidFill>
                  <a:schemeClr val="bg1"/>
                </a:solidFill>
                <a:latin typeface="+mj-ea"/>
                <a:ea typeface="思源黑体旧字形 Normal" panose="020B0400000000000000" pitchFamily="34" charset="-122"/>
                <a:cs typeface="Open Sans" panose="020B0606030504020204" pitchFamily="34" charset="0"/>
              </a:endParaRPr>
            </a:p>
          </p:txBody>
        </p:sp>
        <p:sp>
          <p:nvSpPr>
            <p:cNvPr id="14" name="文本框 13">
              <a:extLst>
                <a:ext uri="{FF2B5EF4-FFF2-40B4-BE49-F238E27FC236}">
                  <a16:creationId xmlns:a16="http://schemas.microsoft.com/office/drawing/2014/main" id="{4EB38FCF-6952-4546-8FBC-DD2C7B3D2706}"/>
                </a:ext>
              </a:extLst>
            </p:cNvPr>
            <p:cNvSpPr txBox="1"/>
            <p:nvPr/>
          </p:nvSpPr>
          <p:spPr>
            <a:xfrm>
              <a:off x="8250536" y="3448535"/>
              <a:ext cx="2915619"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建立完整的文档</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文档与产品演化具有一致性</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明确质量标准</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采用易于维护的技术和工具</a:t>
              </a: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加强可维护性复审</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917351" y="3439882"/>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142110" y="3439882"/>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8" name="文本框 27">
            <a:extLst>
              <a:ext uri="{FF2B5EF4-FFF2-40B4-BE49-F238E27FC236}">
                <a16:creationId xmlns:a16="http://schemas.microsoft.com/office/drawing/2014/main" id="{8F58AA84-10A8-4588-8612-518189A94814}"/>
              </a:ext>
            </a:extLst>
          </p:cNvPr>
          <p:cNvSpPr txBox="1"/>
          <p:nvPr/>
        </p:nvSpPr>
        <p:spPr>
          <a:xfrm>
            <a:off x="2046140" y="1300626"/>
            <a:ext cx="8376230" cy="82541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3600" dirty="0">
                <a:solidFill>
                  <a:schemeClr val="bg1"/>
                </a:solidFill>
                <a:latin typeface="思源黑体旧字形 Normal" panose="020B0400000000000000" pitchFamily="34" charset="-122"/>
                <a:ea typeface="思源黑体旧字形 Normal" panose="020B0400000000000000" pitchFamily="34" charset="-122"/>
              </a:rPr>
              <a:t>如何提高维护性？</a:t>
            </a:r>
          </a:p>
        </p:txBody>
      </p:sp>
    </p:spTree>
    <p:extLst>
      <p:ext uri="{BB962C8B-B14F-4D97-AF65-F5344CB8AC3E}">
        <p14:creationId xmlns:p14="http://schemas.microsoft.com/office/powerpoint/2010/main" val="24207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5"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78">
            <a:extLst>
              <a:ext uri="{FF2B5EF4-FFF2-40B4-BE49-F238E27FC236}">
                <a16:creationId xmlns:a16="http://schemas.microsoft.com/office/drawing/2014/main" id="{C5629C7E-DB24-44C4-9F09-55EF65989D53}"/>
              </a:ext>
            </a:extLst>
          </p:cNvPr>
          <p:cNvGrpSpPr/>
          <p:nvPr/>
        </p:nvGrpSpPr>
        <p:grpSpPr>
          <a:xfrm>
            <a:off x="5805062" y="1612321"/>
            <a:ext cx="581875" cy="981440"/>
            <a:chOff x="3675063" y="5611813"/>
            <a:chExt cx="895350" cy="1511300"/>
          </a:xfrm>
          <a:solidFill>
            <a:schemeClr val="bg1"/>
          </a:solidFill>
        </p:grpSpPr>
        <p:sp>
          <p:nvSpPr>
            <p:cNvPr id="19" name="Freeform 286">
              <a:extLst>
                <a:ext uri="{FF2B5EF4-FFF2-40B4-BE49-F238E27FC236}">
                  <a16:creationId xmlns:a16="http://schemas.microsoft.com/office/drawing/2014/main" id="{F241360E-2347-4CCB-8472-6D166D52D376}"/>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87">
              <a:extLst>
                <a:ext uri="{FF2B5EF4-FFF2-40B4-BE49-F238E27FC236}">
                  <a16:creationId xmlns:a16="http://schemas.microsoft.com/office/drawing/2014/main" id="{2C4ADC23-2705-4961-92F0-0860B58176A0}"/>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88">
              <a:extLst>
                <a:ext uri="{FF2B5EF4-FFF2-40B4-BE49-F238E27FC236}">
                  <a16:creationId xmlns:a16="http://schemas.microsoft.com/office/drawing/2014/main" id="{E97653E7-9743-4376-ADD1-5961C31C0B65}"/>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89">
              <a:extLst>
                <a:ext uri="{FF2B5EF4-FFF2-40B4-BE49-F238E27FC236}">
                  <a16:creationId xmlns:a16="http://schemas.microsoft.com/office/drawing/2014/main" id="{43D82A28-307E-48FD-8171-197068DCB35B}"/>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90">
              <a:extLst>
                <a:ext uri="{FF2B5EF4-FFF2-40B4-BE49-F238E27FC236}">
                  <a16:creationId xmlns:a16="http://schemas.microsoft.com/office/drawing/2014/main" id="{57CF278F-BB29-4ABF-8DA1-7A7D0E0ADBA4}"/>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2">
              <a:extLst>
                <a:ext uri="{FF2B5EF4-FFF2-40B4-BE49-F238E27FC236}">
                  <a16:creationId xmlns:a16="http://schemas.microsoft.com/office/drawing/2014/main" id="{8A65DECE-85D0-441F-A343-1AA98B7CCD5F}"/>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3">
              <a:extLst>
                <a:ext uri="{FF2B5EF4-FFF2-40B4-BE49-F238E27FC236}">
                  <a16:creationId xmlns:a16="http://schemas.microsoft.com/office/drawing/2014/main" id="{BC0F3B7F-6194-43CA-B01C-F27745B8548D}"/>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94">
              <a:extLst>
                <a:ext uri="{FF2B5EF4-FFF2-40B4-BE49-F238E27FC236}">
                  <a16:creationId xmlns:a16="http://schemas.microsoft.com/office/drawing/2014/main" id="{6CF4789D-A524-488A-B13B-7AA7A0FA7E11}"/>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111324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87853" y="281351"/>
            <a:ext cx="3216293"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56426" y="287327"/>
              <a:ext cx="166860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AD75F5B-4873-94BE-B2C8-4F932BF48C02}"/>
              </a:ext>
            </a:extLst>
          </p:cNvPr>
          <p:cNvSpPr/>
          <p:nvPr/>
        </p:nvSpPr>
        <p:spPr>
          <a:xfrm>
            <a:off x="1334367" y="1267021"/>
            <a:ext cx="9867033" cy="4509424"/>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0" name="文本框 49">
            <a:extLst>
              <a:ext uri="{FF2B5EF4-FFF2-40B4-BE49-F238E27FC236}">
                <a16:creationId xmlns:a16="http://schemas.microsoft.com/office/drawing/2014/main" id="{391BA183-029D-32AA-7C22-B25912121268}"/>
              </a:ext>
            </a:extLst>
          </p:cNvPr>
          <p:cNvSpPr txBox="1"/>
          <p:nvPr/>
        </p:nvSpPr>
        <p:spPr>
          <a:xfrm>
            <a:off x="2924803" y="2077412"/>
            <a:ext cx="2465498"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3">
                  <a:extLst>
                    <a:ext uri="{A12FA001-AC4F-418D-AE19-62706E023703}">
                      <ahyp:hlinkClr xmlns:ahyp="http://schemas.microsoft.com/office/drawing/2018/hyperlinkcolor" val="tx"/>
                    </a:ext>
                  </a:extLst>
                </a:hlinkClick>
              </a:rPr>
              <a:t>第十三章 软件维护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51" name="文本框 50">
            <a:extLst>
              <a:ext uri="{FF2B5EF4-FFF2-40B4-BE49-F238E27FC236}">
                <a16:creationId xmlns:a16="http://schemas.microsoft.com/office/drawing/2014/main" id="{9D4DD94D-2803-C86E-067B-9DCE179BCB93}"/>
              </a:ext>
            </a:extLst>
          </p:cNvPr>
          <p:cNvSpPr txBox="1"/>
          <p:nvPr/>
        </p:nvSpPr>
        <p:spPr>
          <a:xfrm>
            <a:off x="2924803" y="3400143"/>
            <a:ext cx="5537879"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第六版</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8</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章 维护（复习笔记）</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2" name="图片 51">
            <a:extLst>
              <a:ext uri="{FF2B5EF4-FFF2-40B4-BE49-F238E27FC236}">
                <a16:creationId xmlns:a16="http://schemas.microsoft.com/office/drawing/2014/main" id="{F45FEFCF-D1D3-27A0-4EF6-96DD121FF513}"/>
              </a:ext>
            </a:extLst>
          </p:cNvPr>
          <p:cNvPicPr>
            <a:picLocks noChangeAspect="1"/>
          </p:cNvPicPr>
          <p:nvPr/>
        </p:nvPicPr>
        <p:blipFill>
          <a:blip r:embed="rId5"/>
          <a:stretch>
            <a:fillRect/>
          </a:stretch>
        </p:blipFill>
        <p:spPr>
          <a:xfrm>
            <a:off x="2130983" y="1639125"/>
            <a:ext cx="434448" cy="885376"/>
          </a:xfrm>
          <a:prstGeom prst="rect">
            <a:avLst/>
          </a:prstGeom>
        </p:spPr>
      </p:pic>
      <p:pic>
        <p:nvPicPr>
          <p:cNvPr id="53" name="图片 52">
            <a:extLst>
              <a:ext uri="{FF2B5EF4-FFF2-40B4-BE49-F238E27FC236}">
                <a16:creationId xmlns:a16="http://schemas.microsoft.com/office/drawing/2014/main" id="{9B6A3F10-DBCA-AAF9-B443-6A6AC3A52C83}"/>
              </a:ext>
            </a:extLst>
          </p:cNvPr>
          <p:cNvPicPr>
            <a:picLocks noChangeAspect="1"/>
          </p:cNvPicPr>
          <p:nvPr/>
        </p:nvPicPr>
        <p:blipFill>
          <a:blip r:embed="rId5"/>
          <a:stretch>
            <a:fillRect/>
          </a:stretch>
        </p:blipFill>
        <p:spPr>
          <a:xfrm>
            <a:off x="2130983" y="3014391"/>
            <a:ext cx="434448" cy="885376"/>
          </a:xfrm>
          <a:prstGeom prst="rect">
            <a:avLst/>
          </a:prstGeom>
        </p:spPr>
      </p:pic>
      <p:sp>
        <p:nvSpPr>
          <p:cNvPr id="4" name="文本框 3">
            <a:extLst>
              <a:ext uri="{FF2B5EF4-FFF2-40B4-BE49-F238E27FC236}">
                <a16:creationId xmlns:a16="http://schemas.microsoft.com/office/drawing/2014/main" id="{1D1F5823-934A-025B-014D-323A0B9B4D81}"/>
              </a:ext>
            </a:extLst>
          </p:cNvPr>
          <p:cNvSpPr txBox="1"/>
          <p:nvPr/>
        </p:nvSpPr>
        <p:spPr>
          <a:xfrm>
            <a:off x="2924803" y="4719251"/>
            <a:ext cx="3601503"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第八章</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 name="图片 4">
            <a:extLst>
              <a:ext uri="{FF2B5EF4-FFF2-40B4-BE49-F238E27FC236}">
                <a16:creationId xmlns:a16="http://schemas.microsoft.com/office/drawing/2014/main" id="{97646495-DA94-8B09-C300-0D1A51BB00DB}"/>
              </a:ext>
            </a:extLst>
          </p:cNvPr>
          <p:cNvPicPr>
            <a:picLocks noChangeAspect="1"/>
          </p:cNvPicPr>
          <p:nvPr/>
        </p:nvPicPr>
        <p:blipFill>
          <a:blip r:embed="rId5"/>
          <a:stretch>
            <a:fillRect/>
          </a:stretch>
        </p:blipFill>
        <p:spPr>
          <a:xfrm>
            <a:off x="2130983" y="4333499"/>
            <a:ext cx="434448" cy="885376"/>
          </a:xfrm>
          <a:prstGeom prst="rect">
            <a:avLst/>
          </a:prstGeom>
        </p:spPr>
      </p:pic>
    </p:spTree>
    <p:extLst>
      <p:ext uri="{BB962C8B-B14F-4D97-AF65-F5344CB8AC3E}">
        <p14:creationId xmlns:p14="http://schemas.microsoft.com/office/powerpoint/2010/main" val="108110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1" name="图片 110">
            <a:extLst>
              <a:ext uri="{FF2B5EF4-FFF2-40B4-BE49-F238E27FC236}">
                <a16:creationId xmlns:a16="http://schemas.microsoft.com/office/drawing/2014/main" id="{2803CDF2-37E2-4F1C-8ABA-C8DC63503DA8}"/>
              </a:ext>
            </a:extLst>
          </p:cNvPr>
          <p:cNvPicPr>
            <a:picLocks noChangeAspect="1"/>
          </p:cNvPicPr>
          <p:nvPr/>
        </p:nvPicPr>
        <p:blipFill rotWithShape="1">
          <a:blip r:embed="rId3">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grpSp>
        <p:nvGrpSpPr>
          <p:cNvPr id="21" name="组合 1660">
            <a:extLst>
              <a:ext uri="{FF2B5EF4-FFF2-40B4-BE49-F238E27FC236}">
                <a16:creationId xmlns:a16="http://schemas.microsoft.com/office/drawing/2014/main" id="{0C75A7B5-6AC4-48EA-8470-BC9A048DB1F1}"/>
              </a:ext>
            </a:extLst>
          </p:cNvPr>
          <p:cNvGrpSpPr/>
          <p:nvPr/>
        </p:nvGrpSpPr>
        <p:grpSpPr>
          <a:xfrm>
            <a:off x="2186420" y="2469984"/>
            <a:ext cx="178686" cy="568467"/>
            <a:chOff x="2022476" y="5602288"/>
            <a:chExt cx="500062" cy="1592263"/>
          </a:xfrm>
          <a:solidFill>
            <a:schemeClr val="bg1"/>
          </a:solidFill>
        </p:grpSpPr>
        <p:sp>
          <p:nvSpPr>
            <p:cNvPr id="22" name="橙子演示">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3" name="橙子演示">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5" name="橙子演示">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6" name="橙子演示">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8" name="橙子演示">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9" name="橙子演示">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2" name="组合 1">
            <a:extLst>
              <a:ext uri="{FF2B5EF4-FFF2-40B4-BE49-F238E27FC236}">
                <a16:creationId xmlns:a16="http://schemas.microsoft.com/office/drawing/2014/main" id="{30542487-0CBD-452E-BF4D-FF135F8D4A4F}"/>
              </a:ext>
            </a:extLst>
          </p:cNvPr>
          <p:cNvGrpSpPr/>
          <p:nvPr/>
        </p:nvGrpSpPr>
        <p:grpSpPr>
          <a:xfrm>
            <a:off x="2678387" y="2391961"/>
            <a:ext cx="2866490" cy="653728"/>
            <a:chOff x="2110739" y="2760418"/>
            <a:chExt cx="2866490" cy="653728"/>
          </a:xfrm>
        </p:grpSpPr>
        <p:sp>
          <p:nvSpPr>
            <p:cNvPr id="30" name="矩形 29">
              <a:extLst>
                <a:ext uri="{FF2B5EF4-FFF2-40B4-BE49-F238E27FC236}">
                  <a16:creationId xmlns:a16="http://schemas.microsoft.com/office/drawing/2014/main" id="{68E0F491-CDEE-48B4-8175-46B90DCD5620}"/>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sp>
          <p:nvSpPr>
            <p:cNvPr id="31" name="矩形 30">
              <a:extLst>
                <a:ext uri="{FF2B5EF4-FFF2-40B4-BE49-F238E27FC236}">
                  <a16:creationId xmlns:a16="http://schemas.microsoft.com/office/drawing/2014/main" id="{164FF445-3CF2-48BF-A00B-BADFEFBE4FA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4CE05AE9-CCB0-422E-86B9-B67C5341968B}"/>
              </a:ext>
            </a:extLst>
          </p:cNvPr>
          <p:cNvGrpSpPr/>
          <p:nvPr/>
        </p:nvGrpSpPr>
        <p:grpSpPr>
          <a:xfrm>
            <a:off x="2678387" y="4393481"/>
            <a:ext cx="2608106" cy="653728"/>
            <a:chOff x="2110739" y="2760418"/>
            <a:chExt cx="2608106" cy="653728"/>
          </a:xfrm>
        </p:grpSpPr>
        <p:sp>
          <p:nvSpPr>
            <p:cNvPr id="46" name="矩形 45">
              <a:extLst>
                <a:ext uri="{FF2B5EF4-FFF2-40B4-BE49-F238E27FC236}">
                  <a16:creationId xmlns:a16="http://schemas.microsoft.com/office/drawing/2014/main" id="{467C70E0-9741-494A-B317-21B987BD10F7}"/>
                </a:ext>
              </a:extLst>
            </p:cNvPr>
            <p:cNvSpPr/>
            <p:nvPr/>
          </p:nvSpPr>
          <p:spPr>
            <a:xfrm>
              <a:off x="2110739" y="2760418"/>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47" name="矩形 46">
              <a:extLst>
                <a:ext uri="{FF2B5EF4-FFF2-40B4-BE49-F238E27FC236}">
                  <a16:creationId xmlns:a16="http://schemas.microsoft.com/office/drawing/2014/main" id="{78A1F8A2-C967-46A8-BE4C-743671C2DC5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77" name="组合 1678">
            <a:extLst>
              <a:ext uri="{FF2B5EF4-FFF2-40B4-BE49-F238E27FC236}">
                <a16:creationId xmlns:a16="http://schemas.microsoft.com/office/drawing/2014/main" id="{FF19BC2C-70D7-426A-A6FD-7B489E310052}"/>
              </a:ext>
            </a:extLst>
          </p:cNvPr>
          <p:cNvGrpSpPr/>
          <p:nvPr/>
        </p:nvGrpSpPr>
        <p:grpSpPr>
          <a:xfrm>
            <a:off x="2133956" y="4493455"/>
            <a:ext cx="319896" cy="539564"/>
            <a:chOff x="3675063" y="5611813"/>
            <a:chExt cx="895350" cy="1511300"/>
          </a:xfrm>
          <a:solidFill>
            <a:schemeClr val="bg1"/>
          </a:solidFill>
        </p:grpSpPr>
        <p:sp>
          <p:nvSpPr>
            <p:cNvPr id="78" name="橙子演示">
              <a:extLst>
                <a:ext uri="{FF2B5EF4-FFF2-40B4-BE49-F238E27FC236}">
                  <a16:creationId xmlns:a16="http://schemas.microsoft.com/office/drawing/2014/main" id="{A14C067C-1FB7-4EBA-89F0-C2FC626BC343}"/>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9" name="橙子演示">
              <a:extLst>
                <a:ext uri="{FF2B5EF4-FFF2-40B4-BE49-F238E27FC236}">
                  <a16:creationId xmlns:a16="http://schemas.microsoft.com/office/drawing/2014/main" id="{4613939C-4741-4BFA-A148-948507084A63}"/>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0" name="橙子演示">
              <a:extLst>
                <a:ext uri="{FF2B5EF4-FFF2-40B4-BE49-F238E27FC236}">
                  <a16:creationId xmlns:a16="http://schemas.microsoft.com/office/drawing/2014/main" id="{93C4664F-2AA4-49DB-84F1-8A19E671DEC6}"/>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橙子演示">
              <a:extLst>
                <a:ext uri="{FF2B5EF4-FFF2-40B4-BE49-F238E27FC236}">
                  <a16:creationId xmlns:a16="http://schemas.microsoft.com/office/drawing/2014/main" id="{D4BFC389-24F6-43F1-AF22-4D8B73393E14}"/>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橙子演示">
              <a:extLst>
                <a:ext uri="{FF2B5EF4-FFF2-40B4-BE49-F238E27FC236}">
                  <a16:creationId xmlns:a16="http://schemas.microsoft.com/office/drawing/2014/main" id="{A09E8C62-9EDB-4370-9484-D54A3053D8DE}"/>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橙子演示">
              <a:extLst>
                <a:ext uri="{FF2B5EF4-FFF2-40B4-BE49-F238E27FC236}">
                  <a16:creationId xmlns:a16="http://schemas.microsoft.com/office/drawing/2014/main" id="{24635F9C-5FFD-4152-B9FC-87516A27280B}"/>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橙子演示">
              <a:extLst>
                <a:ext uri="{FF2B5EF4-FFF2-40B4-BE49-F238E27FC236}">
                  <a16:creationId xmlns:a16="http://schemas.microsoft.com/office/drawing/2014/main" id="{A6356DF4-F823-469A-B4D8-3CF763DC9984}"/>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橙子演示">
              <a:extLst>
                <a:ext uri="{FF2B5EF4-FFF2-40B4-BE49-F238E27FC236}">
                  <a16:creationId xmlns:a16="http://schemas.microsoft.com/office/drawing/2014/main" id="{B599AC54-A864-474D-AD61-ABCA901A2C9A}"/>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34" name="组合 33">
            <a:extLst>
              <a:ext uri="{FF2B5EF4-FFF2-40B4-BE49-F238E27FC236}">
                <a16:creationId xmlns:a16="http://schemas.microsoft.com/office/drawing/2014/main" id="{DF5190C2-D1D9-413E-9D7F-84038703A84B}"/>
              </a:ext>
            </a:extLst>
          </p:cNvPr>
          <p:cNvGrpSpPr/>
          <p:nvPr/>
        </p:nvGrpSpPr>
        <p:grpSpPr>
          <a:xfrm>
            <a:off x="7546837" y="2408026"/>
            <a:ext cx="2866490" cy="653728"/>
            <a:chOff x="2110739" y="2760418"/>
            <a:chExt cx="2866490" cy="653728"/>
          </a:xfrm>
        </p:grpSpPr>
        <p:sp>
          <p:nvSpPr>
            <p:cNvPr id="35" name="矩形 34">
              <a:extLst>
                <a:ext uri="{FF2B5EF4-FFF2-40B4-BE49-F238E27FC236}">
                  <a16:creationId xmlns:a16="http://schemas.microsoft.com/office/drawing/2014/main" id="{5A92B840-ADCF-4E6D-8D47-B753A7980C09}"/>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8.2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36" name="矩形 35">
              <a:extLst>
                <a:ext uri="{FF2B5EF4-FFF2-40B4-BE49-F238E27FC236}">
                  <a16:creationId xmlns:a16="http://schemas.microsoft.com/office/drawing/2014/main" id="{3BB1C0A8-4A2F-4D7C-BF05-D6C953E4A576}"/>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sp>
        <p:nvSpPr>
          <p:cNvPr id="57" name="矩形 56">
            <a:extLst>
              <a:ext uri="{FF2B5EF4-FFF2-40B4-BE49-F238E27FC236}">
                <a16:creationId xmlns:a16="http://schemas.microsoft.com/office/drawing/2014/main" id="{683F372F-E8AD-4FEE-9630-3DD60F870D7A}"/>
              </a:ext>
            </a:extLst>
          </p:cNvPr>
          <p:cNvSpPr/>
          <p:nvPr/>
        </p:nvSpPr>
        <p:spPr>
          <a:xfrm>
            <a:off x="7546837" y="440954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58" name="矩形 57">
            <a:extLst>
              <a:ext uri="{FF2B5EF4-FFF2-40B4-BE49-F238E27FC236}">
                <a16:creationId xmlns:a16="http://schemas.microsoft.com/office/drawing/2014/main" id="{A4AA8962-933B-46B7-8606-43ED97A53947}"/>
              </a:ext>
            </a:extLst>
          </p:cNvPr>
          <p:cNvSpPr/>
          <p:nvPr/>
        </p:nvSpPr>
        <p:spPr>
          <a:xfrm>
            <a:off x="7583524" y="4746905"/>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66" name="组合 1667">
            <a:extLst>
              <a:ext uri="{FF2B5EF4-FFF2-40B4-BE49-F238E27FC236}">
                <a16:creationId xmlns:a16="http://schemas.microsoft.com/office/drawing/2014/main" id="{D095F360-0EDC-444D-8393-3C50E1BE9A7B}"/>
              </a:ext>
            </a:extLst>
          </p:cNvPr>
          <p:cNvGrpSpPr/>
          <p:nvPr/>
        </p:nvGrpSpPr>
        <p:grpSpPr>
          <a:xfrm>
            <a:off x="6985445" y="2442975"/>
            <a:ext cx="317130" cy="583770"/>
            <a:chOff x="2665413" y="5559425"/>
            <a:chExt cx="887413" cy="1635125"/>
          </a:xfrm>
          <a:solidFill>
            <a:schemeClr val="bg1"/>
          </a:solidFill>
        </p:grpSpPr>
        <p:sp>
          <p:nvSpPr>
            <p:cNvPr id="67" name="橙子演示">
              <a:extLst>
                <a:ext uri="{FF2B5EF4-FFF2-40B4-BE49-F238E27FC236}">
                  <a16:creationId xmlns:a16="http://schemas.microsoft.com/office/drawing/2014/main" id="{45E05390-8BC6-4FF8-A911-F3EBEDD526C7}"/>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橙子演示">
              <a:extLst>
                <a:ext uri="{FF2B5EF4-FFF2-40B4-BE49-F238E27FC236}">
                  <a16:creationId xmlns:a16="http://schemas.microsoft.com/office/drawing/2014/main" id="{9423A006-10F9-4886-B144-A3A7CEDEF8A7}"/>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橙子演示">
              <a:extLst>
                <a:ext uri="{FF2B5EF4-FFF2-40B4-BE49-F238E27FC236}">
                  <a16:creationId xmlns:a16="http://schemas.microsoft.com/office/drawing/2014/main" id="{3C568CCF-1C80-48B5-BA3A-1A4FCE3C3092}"/>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橙子演示">
              <a:extLst>
                <a:ext uri="{FF2B5EF4-FFF2-40B4-BE49-F238E27FC236}">
                  <a16:creationId xmlns:a16="http://schemas.microsoft.com/office/drawing/2014/main" id="{E23B30D3-8E61-442B-A2AD-2A7E00998573}"/>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橙子演示">
              <a:extLst>
                <a:ext uri="{FF2B5EF4-FFF2-40B4-BE49-F238E27FC236}">
                  <a16:creationId xmlns:a16="http://schemas.microsoft.com/office/drawing/2014/main" id="{D197C907-C0F5-4717-AEB6-475EA56A0980}"/>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橙子演示">
              <a:extLst>
                <a:ext uri="{FF2B5EF4-FFF2-40B4-BE49-F238E27FC236}">
                  <a16:creationId xmlns:a16="http://schemas.microsoft.com/office/drawing/2014/main" id="{DBD00513-07AB-427A-8D87-AE1B3A5739DD}"/>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橙子演示">
              <a:extLst>
                <a:ext uri="{FF2B5EF4-FFF2-40B4-BE49-F238E27FC236}">
                  <a16:creationId xmlns:a16="http://schemas.microsoft.com/office/drawing/2014/main" id="{0A77DED3-19AD-44ED-9669-FE7A932B4FA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橙子演示">
              <a:extLst>
                <a:ext uri="{FF2B5EF4-FFF2-40B4-BE49-F238E27FC236}">
                  <a16:creationId xmlns:a16="http://schemas.microsoft.com/office/drawing/2014/main" id="{95050BB8-4876-429F-94B7-826475BF4175}"/>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橙子演示">
              <a:extLst>
                <a:ext uri="{FF2B5EF4-FFF2-40B4-BE49-F238E27FC236}">
                  <a16:creationId xmlns:a16="http://schemas.microsoft.com/office/drawing/2014/main" id="{D79DC86C-8B54-4CCD-88D4-174C13D7C014}"/>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橙子演示">
              <a:extLst>
                <a:ext uri="{FF2B5EF4-FFF2-40B4-BE49-F238E27FC236}">
                  <a16:creationId xmlns:a16="http://schemas.microsoft.com/office/drawing/2014/main" id="{D3B72E2A-EA54-49CB-9BC1-FD05DC4E2725}"/>
                </a:ext>
              </a:extLst>
            </p:cNvPr>
            <p:cNvSpPr>
              <a:spLocks noEditPoints="1"/>
            </p:cNvSpPr>
            <p:nvPr/>
          </p:nvSpPr>
          <p:spPr bwMode="auto">
            <a:xfrm>
              <a:off x="2703514" y="5643563"/>
              <a:ext cx="806451" cy="1420814"/>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dirty="0">
                <a:latin typeface="+mn-lt"/>
                <a:ea typeface="+mn-ea"/>
              </a:endParaRPr>
            </a:p>
          </p:txBody>
        </p:sp>
      </p:grpSp>
      <p:grpSp>
        <p:nvGrpSpPr>
          <p:cNvPr id="86" name="组合 1687">
            <a:extLst>
              <a:ext uri="{FF2B5EF4-FFF2-40B4-BE49-F238E27FC236}">
                <a16:creationId xmlns:a16="http://schemas.microsoft.com/office/drawing/2014/main" id="{047309B7-103D-4D08-B783-416D8F0FEA1A}"/>
              </a:ext>
            </a:extLst>
          </p:cNvPr>
          <p:cNvGrpSpPr/>
          <p:nvPr/>
        </p:nvGrpSpPr>
        <p:grpSpPr>
          <a:xfrm>
            <a:off x="6970057" y="4518587"/>
            <a:ext cx="345421" cy="579235"/>
            <a:chOff x="4699004" y="5565774"/>
            <a:chExt cx="966788" cy="1622426"/>
          </a:xfrm>
          <a:solidFill>
            <a:srgbClr val="FFFFFF"/>
          </a:solidFill>
        </p:grpSpPr>
        <p:sp>
          <p:nvSpPr>
            <p:cNvPr id="87" name="橙子演示">
              <a:extLst>
                <a:ext uri="{FF2B5EF4-FFF2-40B4-BE49-F238E27FC236}">
                  <a16:creationId xmlns:a16="http://schemas.microsoft.com/office/drawing/2014/main" id="{4CC8B6FC-9202-46DB-9363-C1E1C9FDF2C9}"/>
                </a:ext>
              </a:extLst>
            </p:cNvPr>
            <p:cNvSpPr/>
            <p:nvPr/>
          </p:nvSpPr>
          <p:spPr bwMode="auto">
            <a:xfrm>
              <a:off x="4699004" y="5643566"/>
              <a:ext cx="966788" cy="1128714"/>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8" name="橙子演示">
              <a:extLst>
                <a:ext uri="{FF2B5EF4-FFF2-40B4-BE49-F238E27FC236}">
                  <a16:creationId xmlns:a16="http://schemas.microsoft.com/office/drawing/2014/main" id="{8531D149-2A0F-4ACC-84E3-93DE81F5AA09}"/>
                </a:ext>
              </a:extLst>
            </p:cNvPr>
            <p:cNvSpPr>
              <a:spLocks noEditPoints="1"/>
            </p:cNvSpPr>
            <p:nvPr/>
          </p:nvSpPr>
          <p:spPr bwMode="auto">
            <a:xfrm>
              <a:off x="4725988" y="5565774"/>
              <a:ext cx="896937" cy="1622426"/>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9" name="橙子演示">
              <a:extLst>
                <a:ext uri="{FF2B5EF4-FFF2-40B4-BE49-F238E27FC236}">
                  <a16:creationId xmlns:a16="http://schemas.microsoft.com/office/drawing/2014/main" id="{66850B9A-DB79-452A-A232-6F157CA5FF80}"/>
                </a:ext>
              </a:extLst>
            </p:cNvPr>
            <p:cNvSpPr>
              <a:spLocks noEditPoints="1"/>
            </p:cNvSpPr>
            <p:nvPr/>
          </p:nvSpPr>
          <p:spPr bwMode="auto">
            <a:xfrm>
              <a:off x="4702176" y="5627689"/>
              <a:ext cx="920750" cy="1495424"/>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nvGrpSpPr>
            <p:cNvPr id="90" name="组合 1691">
              <a:extLst>
                <a:ext uri="{FF2B5EF4-FFF2-40B4-BE49-F238E27FC236}">
                  <a16:creationId xmlns:a16="http://schemas.microsoft.com/office/drawing/2014/main" id="{3729ED41-9287-4BDA-B586-D2A84F3B5A03}"/>
                </a:ext>
              </a:extLst>
            </p:cNvPr>
            <p:cNvGrpSpPr/>
            <p:nvPr/>
          </p:nvGrpSpPr>
          <p:grpSpPr>
            <a:xfrm>
              <a:off x="4732339" y="5618172"/>
              <a:ext cx="912812" cy="1498602"/>
              <a:chOff x="4732339" y="5618172"/>
              <a:chExt cx="912812" cy="1498602"/>
            </a:xfrm>
            <a:grpFill/>
          </p:grpSpPr>
          <p:sp>
            <p:nvSpPr>
              <p:cNvPr id="91" name="橙子演示">
                <a:extLst>
                  <a:ext uri="{FF2B5EF4-FFF2-40B4-BE49-F238E27FC236}">
                    <a16:creationId xmlns:a16="http://schemas.microsoft.com/office/drawing/2014/main" id="{70D95204-91D1-4DD8-A9F5-EC7A280D07D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2" name="橙子演示">
                <a:extLst>
                  <a:ext uri="{FF2B5EF4-FFF2-40B4-BE49-F238E27FC236}">
                    <a16:creationId xmlns:a16="http://schemas.microsoft.com/office/drawing/2014/main" id="{B2097306-5FEC-402B-B1BF-E3926D1DD3AA}"/>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3" name="橙子演示">
                <a:extLst>
                  <a:ext uri="{FF2B5EF4-FFF2-40B4-BE49-F238E27FC236}">
                    <a16:creationId xmlns:a16="http://schemas.microsoft.com/office/drawing/2014/main" id="{519A6897-D2B5-417B-9344-D77340F6B81B}"/>
                  </a:ext>
                </a:extLst>
              </p:cNvPr>
              <p:cNvSpPr/>
              <p:nvPr/>
            </p:nvSpPr>
            <p:spPr bwMode="auto">
              <a:xfrm>
                <a:off x="5221287" y="6010276"/>
                <a:ext cx="360363" cy="382589"/>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4" name="橙子演示">
                <a:extLst>
                  <a:ext uri="{FF2B5EF4-FFF2-40B4-BE49-F238E27FC236}">
                    <a16:creationId xmlns:a16="http://schemas.microsoft.com/office/drawing/2014/main" id="{C40E55A0-C722-4846-8B6E-CDE9B1C545D8}"/>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5" name="橙子演示">
                <a:extLst>
                  <a:ext uri="{FF2B5EF4-FFF2-40B4-BE49-F238E27FC236}">
                    <a16:creationId xmlns:a16="http://schemas.microsoft.com/office/drawing/2014/main" id="{DC77D175-F531-4104-9324-382B697D267F}"/>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6" name="橙子演示">
                <a:extLst>
                  <a:ext uri="{FF2B5EF4-FFF2-40B4-BE49-F238E27FC236}">
                    <a16:creationId xmlns:a16="http://schemas.microsoft.com/office/drawing/2014/main" id="{C3AD1703-8478-4DFC-B88A-DC55907E36A9}"/>
                  </a:ext>
                </a:extLst>
              </p:cNvPr>
              <p:cNvSpPr>
                <a:spLocks noEditPoints="1"/>
              </p:cNvSpPr>
              <p:nvPr/>
            </p:nvSpPr>
            <p:spPr bwMode="auto">
              <a:xfrm>
                <a:off x="4732339" y="5618172"/>
                <a:ext cx="893763" cy="1498602"/>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7" name="橙子演示">
                <a:extLst>
                  <a:ext uri="{FF2B5EF4-FFF2-40B4-BE49-F238E27FC236}">
                    <a16:creationId xmlns:a16="http://schemas.microsoft.com/office/drawing/2014/main" id="{605CDACF-B4B8-4895-9278-30DE1CB6ACB6}"/>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8" name="橙子演示">
                <a:extLst>
                  <a:ext uri="{FF2B5EF4-FFF2-40B4-BE49-F238E27FC236}">
                    <a16:creationId xmlns:a16="http://schemas.microsoft.com/office/drawing/2014/main" id="{7D7034E6-5EB3-456D-89D5-9D4B1B818EC4}"/>
                  </a:ext>
                </a:extLst>
              </p:cNvPr>
              <p:cNvSpPr>
                <a:spLocks noEditPoints="1"/>
              </p:cNvSpPr>
              <p:nvPr/>
            </p:nvSpPr>
            <p:spPr bwMode="auto">
              <a:xfrm>
                <a:off x="4732339" y="5640389"/>
                <a:ext cx="890586" cy="1420816"/>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9" name="橙子演示">
                <a:extLst>
                  <a:ext uri="{FF2B5EF4-FFF2-40B4-BE49-F238E27FC236}">
                    <a16:creationId xmlns:a16="http://schemas.microsoft.com/office/drawing/2014/main" id="{3F7F6FC6-D007-4C08-9F9F-33D268607C9E}"/>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grpSp>
      <p:grpSp>
        <p:nvGrpSpPr>
          <p:cNvPr id="104" name="组合 103">
            <a:extLst>
              <a:ext uri="{FF2B5EF4-FFF2-40B4-BE49-F238E27FC236}">
                <a16:creationId xmlns:a16="http://schemas.microsoft.com/office/drawing/2014/main" id="{AD68F37A-1B6B-4D12-B45C-84BBF00FB98B}"/>
              </a:ext>
            </a:extLst>
          </p:cNvPr>
          <p:cNvGrpSpPr/>
          <p:nvPr/>
        </p:nvGrpSpPr>
        <p:grpSpPr>
          <a:xfrm>
            <a:off x="375474" y="805026"/>
            <a:ext cx="3125334" cy="923330"/>
            <a:chOff x="1133545" y="1140708"/>
            <a:chExt cx="3125334" cy="923330"/>
          </a:xfrm>
        </p:grpSpPr>
        <p:sp>
          <p:nvSpPr>
            <p:cNvPr id="101" name="文本框 100">
              <a:extLst>
                <a:ext uri="{FF2B5EF4-FFF2-40B4-BE49-F238E27FC236}">
                  <a16:creationId xmlns:a16="http://schemas.microsoft.com/office/drawing/2014/main" id="{C5B97C9D-8ABE-41BF-BEAB-6BDB98EE14DB}"/>
                </a:ext>
              </a:extLst>
            </p:cNvPr>
            <p:cNvSpPr txBox="1"/>
            <p:nvPr/>
          </p:nvSpPr>
          <p:spPr>
            <a:xfrm>
              <a:off x="1133545" y="1140708"/>
              <a:ext cx="1741434" cy="923330"/>
            </a:xfrm>
            <a:prstGeom prst="rect">
              <a:avLst/>
            </a:prstGeom>
            <a:noFill/>
          </p:spPr>
          <p:txBody>
            <a:bodyPr wrap="square" rtlCol="0">
              <a:spAutoFit/>
            </a:bodyPr>
            <a:lstStyle/>
            <a:p>
              <a:pPr defTabSz="685800"/>
              <a:r>
                <a:rPr lang="zh-CN" altLang="en-US" sz="5400" b="1"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目录</a:t>
              </a:r>
            </a:p>
          </p:txBody>
        </p:sp>
        <p:sp>
          <p:nvSpPr>
            <p:cNvPr id="102" name="矩形 101">
              <a:extLst>
                <a:ext uri="{FF2B5EF4-FFF2-40B4-BE49-F238E27FC236}">
                  <a16:creationId xmlns:a16="http://schemas.microsoft.com/office/drawing/2014/main" id="{4EDAF59F-ED53-4A9E-B474-EF1A84E17DD4}"/>
                </a:ext>
              </a:extLst>
            </p:cNvPr>
            <p:cNvSpPr/>
            <p:nvPr/>
          </p:nvSpPr>
          <p:spPr>
            <a:xfrm>
              <a:off x="2665429" y="1560631"/>
              <a:ext cx="1593450" cy="461665"/>
            </a:xfrm>
            <a:prstGeom prst="rect">
              <a:avLst/>
            </a:prstGeom>
          </p:spPr>
          <p:txBody>
            <a:bodyPr wrap="none">
              <a:spAutoFit/>
            </a:bodyPr>
            <a:lstStyle/>
            <a:p>
              <a:pPr defTabSz="685800"/>
              <a:r>
                <a:rPr lang="en-US" altLang="zh-CN"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CONTENT</a:t>
              </a:r>
              <a:endParaRPr lang="zh-CN" altLang="en-US"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endParaRPr>
            </a:p>
          </p:txBody>
        </p:sp>
      </p:grpSp>
      <p:cxnSp>
        <p:nvCxnSpPr>
          <p:cNvPr id="106" name="直接连接符 105">
            <a:extLst>
              <a:ext uri="{FF2B5EF4-FFF2-40B4-BE49-F238E27FC236}">
                <a16:creationId xmlns:a16="http://schemas.microsoft.com/office/drawing/2014/main" id="{28E8ABAD-64FF-447A-B0DF-81680DEE4A89}"/>
              </a:ext>
            </a:extLst>
          </p:cNvPr>
          <p:cNvCxnSpPr>
            <a:cxnSpLocks/>
          </p:cNvCxnSpPr>
          <p:nvPr/>
        </p:nvCxnSpPr>
        <p:spPr>
          <a:xfrm>
            <a:off x="3579611" y="1604878"/>
            <a:ext cx="7616709"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E19539DE-5F5C-46D7-8335-E1B1F02C39D9}"/>
              </a:ext>
            </a:extLst>
          </p:cNvPr>
          <p:cNvPicPr>
            <a:picLocks noChangeAspect="1"/>
          </p:cNvPicPr>
          <p:nvPr/>
        </p:nvPicPr>
        <p:blipFill>
          <a:blip r:embed="rId5" cstate="print">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3898033" y="817946"/>
            <a:ext cx="914674" cy="52564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7">
            <a:extLst>
              <a:ext uri="{28A0092B-C50C-407E-A947-70E740481C1C}">
                <a14:useLocalDpi xmlns:a14="http://schemas.microsoft.com/office/drawing/2010/main" val="0"/>
              </a:ext>
            </a:extLst>
          </a:blip>
          <a:srcRect l="17276" t="8419" r="31318" b="42379"/>
          <a:stretch>
            <a:fillRect/>
          </a:stretch>
        </p:blipFill>
        <p:spPr>
          <a:xfrm rot="9015113" flipH="1">
            <a:off x="10083312" y="5288646"/>
            <a:ext cx="2480134" cy="1731191"/>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pic>
        <p:nvPicPr>
          <p:cNvPr id="114" name="图片 113">
            <a:extLst>
              <a:ext uri="{FF2B5EF4-FFF2-40B4-BE49-F238E27FC236}">
                <a16:creationId xmlns:a16="http://schemas.microsoft.com/office/drawing/2014/main" id="{725AE173-01DF-4281-98BF-EED871A81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805" y="5813413"/>
            <a:ext cx="923232" cy="839874"/>
          </a:xfrm>
          <a:prstGeom prst="rect">
            <a:avLst/>
          </a:prstGeom>
        </p:spPr>
      </p:pic>
    </p:spTree>
    <p:extLst>
      <p:ext uri="{BB962C8B-B14F-4D97-AF65-F5344CB8AC3E}">
        <p14:creationId xmlns:p14="http://schemas.microsoft.com/office/powerpoint/2010/main" val="236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7"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87">
            <a:extLst>
              <a:ext uri="{FF2B5EF4-FFF2-40B4-BE49-F238E27FC236}">
                <a16:creationId xmlns:a16="http://schemas.microsoft.com/office/drawing/2014/main" id="{AE78D584-9777-4F62-9C72-92E091822555}"/>
              </a:ext>
            </a:extLst>
          </p:cNvPr>
          <p:cNvGrpSpPr/>
          <p:nvPr/>
        </p:nvGrpSpPr>
        <p:grpSpPr>
          <a:xfrm>
            <a:off x="5725849" y="1572270"/>
            <a:ext cx="633042" cy="1061542"/>
            <a:chOff x="4699001" y="5565775"/>
            <a:chExt cx="966788" cy="1622425"/>
          </a:xfrm>
          <a:solidFill>
            <a:schemeClr val="bg1"/>
          </a:solidFill>
        </p:grpSpPr>
        <p:sp>
          <p:nvSpPr>
            <p:cNvPr id="19" name="Freeform 298">
              <a:extLst>
                <a:ext uri="{FF2B5EF4-FFF2-40B4-BE49-F238E27FC236}">
                  <a16:creationId xmlns:a16="http://schemas.microsoft.com/office/drawing/2014/main" id="{335C1A38-DE9A-473B-9DAA-25F059DEF850}"/>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99">
              <a:extLst>
                <a:ext uri="{FF2B5EF4-FFF2-40B4-BE49-F238E27FC236}">
                  <a16:creationId xmlns:a16="http://schemas.microsoft.com/office/drawing/2014/main" id="{8B5F5EE2-4DD5-453E-ACD0-AF0A7E67454E}"/>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301">
              <a:extLst>
                <a:ext uri="{FF2B5EF4-FFF2-40B4-BE49-F238E27FC236}">
                  <a16:creationId xmlns:a16="http://schemas.microsoft.com/office/drawing/2014/main" id="{D5058E0B-DFC1-48AA-8187-A6ACDB95801B}"/>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nvGrpSpPr>
            <p:cNvPr id="27" name="组合 1691">
              <a:extLst>
                <a:ext uri="{FF2B5EF4-FFF2-40B4-BE49-F238E27FC236}">
                  <a16:creationId xmlns:a16="http://schemas.microsoft.com/office/drawing/2014/main" id="{3D3A1307-2B11-4AC6-B753-F49DB70BD219}"/>
                </a:ext>
              </a:extLst>
            </p:cNvPr>
            <p:cNvGrpSpPr/>
            <p:nvPr/>
          </p:nvGrpSpPr>
          <p:grpSpPr>
            <a:xfrm>
              <a:off x="4732338" y="5618163"/>
              <a:ext cx="912813" cy="1498600"/>
              <a:chOff x="4732338" y="5618163"/>
              <a:chExt cx="912813" cy="1498600"/>
            </a:xfrm>
            <a:grpFill/>
          </p:grpSpPr>
          <p:sp>
            <p:nvSpPr>
              <p:cNvPr id="31" name="Freeform 295">
                <a:extLst>
                  <a:ext uri="{FF2B5EF4-FFF2-40B4-BE49-F238E27FC236}">
                    <a16:creationId xmlns:a16="http://schemas.microsoft.com/office/drawing/2014/main" id="{73D72902-23BD-43E8-BCCB-FBBE6DB72CA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6">
                <a:extLst>
                  <a:ext uri="{FF2B5EF4-FFF2-40B4-BE49-F238E27FC236}">
                    <a16:creationId xmlns:a16="http://schemas.microsoft.com/office/drawing/2014/main" id="{FC28D5E6-3B5A-46EB-A77A-885BA55737A6}"/>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7">
                <a:extLst>
                  <a:ext uri="{FF2B5EF4-FFF2-40B4-BE49-F238E27FC236}">
                    <a16:creationId xmlns:a16="http://schemas.microsoft.com/office/drawing/2014/main" id="{E2152342-2E62-4A78-9EA8-A2A0A8354FF0}"/>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300">
                <a:extLst>
                  <a:ext uri="{FF2B5EF4-FFF2-40B4-BE49-F238E27FC236}">
                    <a16:creationId xmlns:a16="http://schemas.microsoft.com/office/drawing/2014/main" id="{9274101D-026A-420B-8D6D-B1E53A5142E2}"/>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302">
                <a:extLst>
                  <a:ext uri="{FF2B5EF4-FFF2-40B4-BE49-F238E27FC236}">
                    <a16:creationId xmlns:a16="http://schemas.microsoft.com/office/drawing/2014/main" id="{716E184B-9E2D-4513-B693-55D1386B63B7}"/>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303">
                <a:extLst>
                  <a:ext uri="{FF2B5EF4-FFF2-40B4-BE49-F238E27FC236}">
                    <a16:creationId xmlns:a16="http://schemas.microsoft.com/office/drawing/2014/main" id="{43ADF4B8-F15A-4514-AAA1-FA1AF50E7EB7}"/>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7" name="Freeform 304">
                <a:extLst>
                  <a:ext uri="{FF2B5EF4-FFF2-40B4-BE49-F238E27FC236}">
                    <a16:creationId xmlns:a16="http://schemas.microsoft.com/office/drawing/2014/main" id="{301DC80E-C58B-468B-AB50-B7B4786B23C8}"/>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8" name="Freeform 305">
                <a:extLst>
                  <a:ext uri="{FF2B5EF4-FFF2-40B4-BE49-F238E27FC236}">
                    <a16:creationId xmlns:a16="http://schemas.microsoft.com/office/drawing/2014/main" id="{EE861040-EFCF-4EDD-A172-07660121D486}"/>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9" name="Freeform 306">
                <a:extLst>
                  <a:ext uri="{FF2B5EF4-FFF2-40B4-BE49-F238E27FC236}">
                    <a16:creationId xmlns:a16="http://schemas.microsoft.com/office/drawing/2014/main" id="{8C610F87-C752-4F01-B5FD-3B1FA7913D18}"/>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spTree>
    <p:extLst>
      <p:ext uri="{BB962C8B-B14F-4D97-AF65-F5344CB8AC3E}">
        <p14:creationId xmlns:p14="http://schemas.microsoft.com/office/powerpoint/2010/main" val="340647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77961" y="281351"/>
            <a:ext cx="320434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26930" y="287327"/>
              <a:ext cx="173223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prstClr val="white"/>
                    </a:solidFill>
                    <a:latin typeface="黑体" panose="02010609060101010101" pitchFamily="49" charset="-122"/>
                    <a:ea typeface="黑体" panose="02010609060101010101" pitchFamily="49" charset="-122"/>
                  </a:rPr>
                  <a:t>侯兢喆</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朱化宇</a:t>
                </a: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阮星榜</a:t>
                </a: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韩晨烨</a:t>
                </a: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4810"/>
              <a:chOff x="8136265" y="1993112"/>
              <a:chExt cx="3768690" cy="2094810"/>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app</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程序设计及制作</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92</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搜集数据集及标注</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88</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4810"/>
              <a:chOff x="8136265" y="1993112"/>
              <a:chExt cx="3768690" cy="2094810"/>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制作翻转课堂</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ppt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，训练推荐模型</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搜集资料，编写筛选算法</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695694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7254DDF-ED36-4718-B7A1-DC069A86699E}"/>
              </a:ext>
            </a:extLst>
          </p:cNvPr>
          <p:cNvGrpSpPr/>
          <p:nvPr/>
        </p:nvGrpSpPr>
        <p:grpSpPr>
          <a:xfrm>
            <a:off x="2757498" y="1775606"/>
            <a:ext cx="6677002" cy="2349445"/>
            <a:chOff x="2757499" y="1771483"/>
            <a:chExt cx="6677002" cy="2349445"/>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9" y="1771483"/>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757499" y="2593045"/>
              <a:ext cx="6677002" cy="1527883"/>
              <a:chOff x="2757499" y="2593045"/>
              <a:chExt cx="6677002" cy="1527883"/>
            </a:xfrm>
          </p:grpSpPr>
          <p:sp>
            <p:nvSpPr>
              <p:cNvPr id="11" name="文本">
                <a:extLst>
                  <a:ext uri="{FF2B5EF4-FFF2-40B4-BE49-F238E27FC236}">
                    <a16:creationId xmlns:a16="http://schemas.microsoft.com/office/drawing/2014/main" id="{F54A08A3-4E3E-4135-AED5-BCF469F338E4}"/>
                  </a:ext>
                </a:extLst>
              </p:cNvPr>
              <p:cNvSpPr/>
              <p:nvPr/>
            </p:nvSpPr>
            <p:spPr>
              <a:xfrm>
                <a:off x="2757499" y="3782374"/>
                <a:ext cx="667700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2941845" y="2593045"/>
                <a:ext cx="6308312"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谢谢大家的观看</a:t>
                </a:r>
              </a:p>
            </p:txBody>
          </p:sp>
        </p:gr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2135483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87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3641675" y="264604"/>
            <a:ext cx="4908649"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333995" y="287327"/>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0F456DC-A039-4F33-8E5A-651724B80382}"/>
              </a:ext>
            </a:extLst>
          </p:cNvPr>
          <p:cNvGrpSpPr/>
          <p:nvPr/>
        </p:nvGrpSpPr>
        <p:grpSpPr>
          <a:xfrm>
            <a:off x="819879" y="1571480"/>
            <a:ext cx="11253454" cy="3987040"/>
            <a:chOff x="731103" y="1429437"/>
            <a:chExt cx="11253454" cy="3987040"/>
          </a:xfrm>
        </p:grpSpPr>
        <p:grpSp>
          <p:nvGrpSpPr>
            <p:cNvPr id="8" name="组合 7">
              <a:extLst>
                <a:ext uri="{FF2B5EF4-FFF2-40B4-BE49-F238E27FC236}">
                  <a16:creationId xmlns:a16="http://schemas.microsoft.com/office/drawing/2014/main" id="{AEBD6FD0-B4EC-40E2-A6A9-5A4D8E2F4C5B}"/>
                </a:ext>
              </a:extLst>
            </p:cNvPr>
            <p:cNvGrpSpPr/>
            <p:nvPr/>
          </p:nvGrpSpPr>
          <p:grpSpPr>
            <a:xfrm flipV="1">
              <a:off x="731103" y="1441522"/>
              <a:ext cx="4284296" cy="3974955"/>
              <a:chOff x="769515" y="2039629"/>
              <a:chExt cx="4053756" cy="3761060"/>
            </a:xfrm>
          </p:grpSpPr>
          <p:sp>
            <p:nvSpPr>
              <p:cNvPr id="19" name="文本">
                <a:extLst>
                  <a:ext uri="{FF2B5EF4-FFF2-40B4-BE49-F238E27FC236}">
                    <a16:creationId xmlns:a16="http://schemas.microsoft.com/office/drawing/2014/main" id="{26BE8A56-6D54-4C28-AEAB-1BBD1800ADD2}"/>
                  </a:ext>
                </a:extLst>
              </p:cNvPr>
              <p:cNvSpPr/>
              <p:nvPr/>
            </p:nvSpPr>
            <p:spPr>
              <a:xfrm rot="5400000">
                <a:off x="1213946" y="3216627"/>
                <a:ext cx="857813"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1" name="文本">
                <a:extLst>
                  <a:ext uri="{FF2B5EF4-FFF2-40B4-BE49-F238E27FC236}">
                    <a16:creationId xmlns:a16="http://schemas.microsoft.com/office/drawing/2014/main" id="{8B8A8548-2C31-483B-B977-95999B5CC067}"/>
                  </a:ext>
                </a:extLst>
              </p:cNvPr>
              <p:cNvSpPr/>
              <p:nvPr/>
            </p:nvSpPr>
            <p:spPr>
              <a:xfrm rot="5400000">
                <a:off x="2694773" y="4649160"/>
                <a:ext cx="903897"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2" name="文本">
                <a:extLst>
                  <a:ext uri="{FF2B5EF4-FFF2-40B4-BE49-F238E27FC236}">
                    <a16:creationId xmlns:a16="http://schemas.microsoft.com/office/drawing/2014/main" id="{0B79AE41-4640-4877-B672-97F45F811F0B}"/>
                  </a:ext>
                </a:extLst>
              </p:cNvPr>
              <p:cNvSpPr/>
              <p:nvPr/>
            </p:nvSpPr>
            <p:spPr>
              <a:xfrm>
                <a:off x="3791739" y="4894058"/>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1C573AED-653C-4BDB-86F7-753DEA905F03}"/>
                  </a:ext>
                </a:extLst>
              </p:cNvPr>
              <p:cNvSpPr/>
              <p:nvPr/>
            </p:nvSpPr>
            <p:spPr>
              <a:xfrm>
                <a:off x="769515" y="2039629"/>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5" name="文本">
                <a:extLst>
                  <a:ext uri="{FF2B5EF4-FFF2-40B4-BE49-F238E27FC236}">
                    <a16:creationId xmlns:a16="http://schemas.microsoft.com/office/drawing/2014/main" id="{3434A35C-C37E-4102-974D-A2CBCA12724C}"/>
                  </a:ext>
                </a:extLst>
              </p:cNvPr>
              <p:cNvSpPr/>
              <p:nvPr/>
            </p:nvSpPr>
            <p:spPr>
              <a:xfrm>
                <a:off x="2273384" y="3391648"/>
                <a:ext cx="1031532" cy="906631"/>
              </a:xfrm>
              <a:prstGeom prst="roundRect">
                <a:avLst/>
              </a:prstGeom>
              <a:noFill/>
              <a:ln w="6530" cap="flat">
                <a:solidFill>
                  <a:schemeClr val="bg1"/>
                </a:solidFill>
                <a:prstDash val="solid"/>
                <a:miter/>
              </a:ln>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grpSp>
        <p:grpSp>
          <p:nvGrpSpPr>
            <p:cNvPr id="11" name="组合 10">
              <a:extLst>
                <a:ext uri="{FF2B5EF4-FFF2-40B4-BE49-F238E27FC236}">
                  <a16:creationId xmlns:a16="http://schemas.microsoft.com/office/drawing/2014/main" id="{C4BEF184-5EEF-44F5-9207-C917E9BACFA5}"/>
                </a:ext>
              </a:extLst>
            </p:cNvPr>
            <p:cNvGrpSpPr/>
            <p:nvPr/>
          </p:nvGrpSpPr>
          <p:grpSpPr>
            <a:xfrm>
              <a:off x="2187332" y="4479491"/>
              <a:ext cx="6708092" cy="936986"/>
              <a:chOff x="4613930" y="1381584"/>
              <a:chExt cx="6708092" cy="936986"/>
            </a:xfrm>
          </p:grpSpPr>
          <p:sp>
            <p:nvSpPr>
              <p:cNvPr id="12" name="文本">
                <a:extLst>
                  <a:ext uri="{FF2B5EF4-FFF2-40B4-BE49-F238E27FC236}">
                    <a16:creationId xmlns:a16="http://schemas.microsoft.com/office/drawing/2014/main" id="{02099F8A-D78F-4383-B239-D4DA75861F3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3" name="文本框 12">
                <a:extLst>
                  <a:ext uri="{FF2B5EF4-FFF2-40B4-BE49-F238E27FC236}">
                    <a16:creationId xmlns:a16="http://schemas.microsoft.com/office/drawing/2014/main" id="{1AF9B68F-A1A7-4701-816B-004A384F099C}"/>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组合 28">
              <a:extLst>
                <a:ext uri="{FF2B5EF4-FFF2-40B4-BE49-F238E27FC236}">
                  <a16:creationId xmlns:a16="http://schemas.microsoft.com/office/drawing/2014/main" id="{8934EA1A-6CAD-4B41-B393-6C59E14A8CBB}"/>
                </a:ext>
              </a:extLst>
            </p:cNvPr>
            <p:cNvGrpSpPr/>
            <p:nvPr/>
          </p:nvGrpSpPr>
          <p:grpSpPr>
            <a:xfrm>
              <a:off x="3664137" y="3058304"/>
              <a:ext cx="6708092" cy="936986"/>
              <a:chOff x="4613930" y="1381584"/>
              <a:chExt cx="6708092" cy="936986"/>
            </a:xfrm>
          </p:grpSpPr>
          <p:sp>
            <p:nvSpPr>
              <p:cNvPr id="30" name="文本">
                <a:extLst>
                  <a:ext uri="{FF2B5EF4-FFF2-40B4-BE49-F238E27FC236}">
                    <a16:creationId xmlns:a16="http://schemas.microsoft.com/office/drawing/2014/main" id="{8997BC85-F127-45D5-8553-4884A85B4453}"/>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1" name="文本框 30">
                <a:extLst>
                  <a:ext uri="{FF2B5EF4-FFF2-40B4-BE49-F238E27FC236}">
                    <a16:creationId xmlns:a16="http://schemas.microsoft.com/office/drawing/2014/main" id="{048B645D-0970-42D7-A3D1-441CE4A687BD}"/>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32" name="组合 31">
              <a:extLst>
                <a:ext uri="{FF2B5EF4-FFF2-40B4-BE49-F238E27FC236}">
                  <a16:creationId xmlns:a16="http://schemas.microsoft.com/office/drawing/2014/main" id="{2503B58B-7977-4B7C-888A-E571BFE67F81}"/>
                </a:ext>
              </a:extLst>
            </p:cNvPr>
            <p:cNvGrpSpPr/>
            <p:nvPr/>
          </p:nvGrpSpPr>
          <p:grpSpPr>
            <a:xfrm>
              <a:off x="5276465" y="1429437"/>
              <a:ext cx="6708092" cy="936986"/>
              <a:chOff x="4613930" y="1381584"/>
              <a:chExt cx="6708092" cy="936986"/>
            </a:xfrm>
          </p:grpSpPr>
          <p:sp>
            <p:nvSpPr>
              <p:cNvPr id="33" name="文本">
                <a:extLst>
                  <a:ext uri="{FF2B5EF4-FFF2-40B4-BE49-F238E27FC236}">
                    <a16:creationId xmlns:a16="http://schemas.microsoft.com/office/drawing/2014/main" id="{9CDBB7FD-CA63-45C2-88A4-E2423778648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4" name="文本框 33">
                <a:extLst>
                  <a:ext uri="{FF2B5EF4-FFF2-40B4-BE49-F238E27FC236}">
                    <a16:creationId xmlns:a16="http://schemas.microsoft.com/office/drawing/2014/main" id="{87B51CD8-3F6F-4A30-ABD6-8089F6A3AF59}"/>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grpSp>
        <p:nvGrpSpPr>
          <p:cNvPr id="35" name="文本">
            <a:extLst>
              <a:ext uri="{FF2B5EF4-FFF2-40B4-BE49-F238E27FC236}">
                <a16:creationId xmlns:a16="http://schemas.microsoft.com/office/drawing/2014/main" id="{1EC64C9D-DEF9-49BB-BE10-3CD323F410FA}"/>
              </a:ext>
            </a:extLst>
          </p:cNvPr>
          <p:cNvGrpSpPr/>
          <p:nvPr/>
        </p:nvGrpSpPr>
        <p:grpSpPr>
          <a:xfrm>
            <a:off x="4315243" y="1727077"/>
            <a:ext cx="549720" cy="646596"/>
            <a:chOff x="4956810" y="2123440"/>
            <a:chExt cx="2212340" cy="2602230"/>
          </a:xfrm>
          <a:solidFill>
            <a:schemeClr val="bg1">
              <a:lumMod val="85000"/>
            </a:schemeClr>
          </a:solidFill>
        </p:grpSpPr>
        <p:sp>
          <p:nvSpPr>
            <p:cNvPr id="36" name="形状 459">
              <a:extLst>
                <a:ext uri="{FF2B5EF4-FFF2-40B4-BE49-F238E27FC236}">
                  <a16:creationId xmlns:a16="http://schemas.microsoft.com/office/drawing/2014/main" id="{4E409766-E076-4501-8518-9602D5216415}"/>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0">
              <a:extLst>
                <a:ext uri="{FF2B5EF4-FFF2-40B4-BE49-F238E27FC236}">
                  <a16:creationId xmlns:a16="http://schemas.microsoft.com/office/drawing/2014/main" id="{66F93DD2-EFB0-4E1F-9C11-D1C707BA420B}"/>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61">
              <a:extLst>
                <a:ext uri="{FF2B5EF4-FFF2-40B4-BE49-F238E27FC236}">
                  <a16:creationId xmlns:a16="http://schemas.microsoft.com/office/drawing/2014/main" id="{CFF39D65-32C2-4242-8AEE-2617C8F1D88D}"/>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62">
              <a:extLst>
                <a:ext uri="{FF2B5EF4-FFF2-40B4-BE49-F238E27FC236}">
                  <a16:creationId xmlns:a16="http://schemas.microsoft.com/office/drawing/2014/main" id="{A1D90466-47BA-4AC0-97B9-A9EBB2BD3EA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63">
              <a:extLst>
                <a:ext uri="{FF2B5EF4-FFF2-40B4-BE49-F238E27FC236}">
                  <a16:creationId xmlns:a16="http://schemas.microsoft.com/office/drawing/2014/main" id="{F757097F-2EA3-4581-A6B6-90CD78F476EF}"/>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64">
              <a:extLst>
                <a:ext uri="{FF2B5EF4-FFF2-40B4-BE49-F238E27FC236}">
                  <a16:creationId xmlns:a16="http://schemas.microsoft.com/office/drawing/2014/main" id="{9763CDA7-CCB0-4E1B-91EF-F61E87FA936D}"/>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65">
              <a:extLst>
                <a:ext uri="{FF2B5EF4-FFF2-40B4-BE49-F238E27FC236}">
                  <a16:creationId xmlns:a16="http://schemas.microsoft.com/office/drawing/2014/main" id="{39BAB143-68DE-482E-81D9-64A2F74D8145}"/>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69">
              <a:extLst>
                <a:ext uri="{FF2B5EF4-FFF2-40B4-BE49-F238E27FC236}">
                  <a16:creationId xmlns:a16="http://schemas.microsoft.com/office/drawing/2014/main" id="{A97E387B-E778-406E-BBD3-7582918B6C8D}"/>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0">
              <a:extLst>
                <a:ext uri="{FF2B5EF4-FFF2-40B4-BE49-F238E27FC236}">
                  <a16:creationId xmlns:a16="http://schemas.microsoft.com/office/drawing/2014/main" id="{2C6F6068-D406-4479-9FDF-076AA4A98C68}"/>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1">
              <a:extLst>
                <a:ext uri="{FF2B5EF4-FFF2-40B4-BE49-F238E27FC236}">
                  <a16:creationId xmlns:a16="http://schemas.microsoft.com/office/drawing/2014/main" id="{2583449B-D385-495B-A609-8798C5B98DC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2">
              <a:extLst>
                <a:ext uri="{FF2B5EF4-FFF2-40B4-BE49-F238E27FC236}">
                  <a16:creationId xmlns:a16="http://schemas.microsoft.com/office/drawing/2014/main" id="{36F2093F-220B-40F8-9D84-1121EF4FBC1C}"/>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3">
              <a:extLst>
                <a:ext uri="{FF2B5EF4-FFF2-40B4-BE49-F238E27FC236}">
                  <a16:creationId xmlns:a16="http://schemas.microsoft.com/office/drawing/2014/main" id="{94B06C6D-8B51-47D1-A04B-E09724C567E7}"/>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74">
              <a:extLst>
                <a:ext uri="{FF2B5EF4-FFF2-40B4-BE49-F238E27FC236}">
                  <a16:creationId xmlns:a16="http://schemas.microsoft.com/office/drawing/2014/main" id="{6747E0CF-1B2B-499B-9479-D22D9A75F83D}"/>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75">
              <a:extLst>
                <a:ext uri="{FF2B5EF4-FFF2-40B4-BE49-F238E27FC236}">
                  <a16:creationId xmlns:a16="http://schemas.microsoft.com/office/drawing/2014/main" id="{2242B907-64A4-4764-9D31-53A64D77BBEF}"/>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76">
              <a:extLst>
                <a:ext uri="{FF2B5EF4-FFF2-40B4-BE49-F238E27FC236}">
                  <a16:creationId xmlns:a16="http://schemas.microsoft.com/office/drawing/2014/main" id="{750450F4-2F0F-4BBE-87EC-1DF0D315C448}"/>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77">
              <a:extLst>
                <a:ext uri="{FF2B5EF4-FFF2-40B4-BE49-F238E27FC236}">
                  <a16:creationId xmlns:a16="http://schemas.microsoft.com/office/drawing/2014/main" id="{DCDFD716-FB4F-49EC-85FF-31968981D700}"/>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78">
              <a:extLst>
                <a:ext uri="{FF2B5EF4-FFF2-40B4-BE49-F238E27FC236}">
                  <a16:creationId xmlns:a16="http://schemas.microsoft.com/office/drawing/2014/main" id="{5832632E-C166-496F-AB79-A962DD75934B}"/>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79">
              <a:extLst>
                <a:ext uri="{FF2B5EF4-FFF2-40B4-BE49-F238E27FC236}">
                  <a16:creationId xmlns:a16="http://schemas.microsoft.com/office/drawing/2014/main" id="{9D5B77D1-F43E-4324-9A82-A0871BDBD68B}"/>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0">
              <a:extLst>
                <a:ext uri="{FF2B5EF4-FFF2-40B4-BE49-F238E27FC236}">
                  <a16:creationId xmlns:a16="http://schemas.microsoft.com/office/drawing/2014/main" id="{9D63651B-EE97-4748-AB34-A3892891E8A6}"/>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81">
              <a:extLst>
                <a:ext uri="{FF2B5EF4-FFF2-40B4-BE49-F238E27FC236}">
                  <a16:creationId xmlns:a16="http://schemas.microsoft.com/office/drawing/2014/main" id="{DBD18774-A75F-4589-9B1B-41FB482C8C76}"/>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6" name="形状 482">
              <a:extLst>
                <a:ext uri="{FF2B5EF4-FFF2-40B4-BE49-F238E27FC236}">
                  <a16:creationId xmlns:a16="http://schemas.microsoft.com/office/drawing/2014/main" id="{4112DD16-8444-4D96-9742-650B5DB72E9A}"/>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7" name="形状 483">
              <a:extLst>
                <a:ext uri="{FF2B5EF4-FFF2-40B4-BE49-F238E27FC236}">
                  <a16:creationId xmlns:a16="http://schemas.microsoft.com/office/drawing/2014/main" id="{BAE7ED72-B370-4957-BA56-D2D6E30520A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8" name="形状 484">
              <a:extLst>
                <a:ext uri="{FF2B5EF4-FFF2-40B4-BE49-F238E27FC236}">
                  <a16:creationId xmlns:a16="http://schemas.microsoft.com/office/drawing/2014/main" id="{5EE07C63-F2DD-416C-9C40-42DA8E48DDFD}"/>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9" name="形状 485">
              <a:extLst>
                <a:ext uri="{FF2B5EF4-FFF2-40B4-BE49-F238E27FC236}">
                  <a16:creationId xmlns:a16="http://schemas.microsoft.com/office/drawing/2014/main" id="{FFDBAD74-447F-43A1-8DDE-9FACA0E379F2}"/>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0" name="形状 486">
              <a:extLst>
                <a:ext uri="{FF2B5EF4-FFF2-40B4-BE49-F238E27FC236}">
                  <a16:creationId xmlns:a16="http://schemas.microsoft.com/office/drawing/2014/main" id="{50284C4A-439E-4CE7-92ED-AA5FDE34D744}"/>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1" name="形状 499">
              <a:extLst>
                <a:ext uri="{FF2B5EF4-FFF2-40B4-BE49-F238E27FC236}">
                  <a16:creationId xmlns:a16="http://schemas.microsoft.com/office/drawing/2014/main" id="{B9393B4F-76AD-48F8-9F7C-03EAB43E1450}"/>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182" name="文本">
            <a:extLst>
              <a:ext uri="{FF2B5EF4-FFF2-40B4-BE49-F238E27FC236}">
                <a16:creationId xmlns:a16="http://schemas.microsoft.com/office/drawing/2014/main" id="{F8BAD558-5AAB-41DE-A898-A8A7EFA3AC05}"/>
              </a:ext>
            </a:extLst>
          </p:cNvPr>
          <p:cNvGrpSpPr/>
          <p:nvPr/>
        </p:nvGrpSpPr>
        <p:grpSpPr>
          <a:xfrm>
            <a:off x="2636785" y="3349524"/>
            <a:ext cx="549720" cy="646596"/>
            <a:chOff x="4956810" y="2123440"/>
            <a:chExt cx="2212340" cy="2602230"/>
          </a:xfrm>
          <a:solidFill>
            <a:schemeClr val="bg1">
              <a:lumMod val="85000"/>
            </a:schemeClr>
          </a:solidFill>
        </p:grpSpPr>
        <p:sp>
          <p:nvSpPr>
            <p:cNvPr id="183" name="形状 459">
              <a:extLst>
                <a:ext uri="{FF2B5EF4-FFF2-40B4-BE49-F238E27FC236}">
                  <a16:creationId xmlns:a16="http://schemas.microsoft.com/office/drawing/2014/main" id="{C4CFE37E-33B0-4B85-9674-6C7321510A8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4" name="形状 460">
              <a:extLst>
                <a:ext uri="{FF2B5EF4-FFF2-40B4-BE49-F238E27FC236}">
                  <a16:creationId xmlns:a16="http://schemas.microsoft.com/office/drawing/2014/main" id="{B1A167BC-1779-441A-8BC4-A24C31A144B3}"/>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5" name="形状 461">
              <a:extLst>
                <a:ext uri="{FF2B5EF4-FFF2-40B4-BE49-F238E27FC236}">
                  <a16:creationId xmlns:a16="http://schemas.microsoft.com/office/drawing/2014/main" id="{1388F1EE-16BA-4669-AF0F-39C1873E0F2F}"/>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6" name="形状 462">
              <a:extLst>
                <a:ext uri="{FF2B5EF4-FFF2-40B4-BE49-F238E27FC236}">
                  <a16:creationId xmlns:a16="http://schemas.microsoft.com/office/drawing/2014/main" id="{E2593025-9BDB-40A2-867F-C6A419AD37D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7" name="形状 463">
              <a:extLst>
                <a:ext uri="{FF2B5EF4-FFF2-40B4-BE49-F238E27FC236}">
                  <a16:creationId xmlns:a16="http://schemas.microsoft.com/office/drawing/2014/main" id="{34EDD0DA-C67F-4F0E-831D-8D7A39B7905A}"/>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8" name="形状 464">
              <a:extLst>
                <a:ext uri="{FF2B5EF4-FFF2-40B4-BE49-F238E27FC236}">
                  <a16:creationId xmlns:a16="http://schemas.microsoft.com/office/drawing/2014/main" id="{60DD085B-A57D-4E1E-836D-3FADA45FBACF}"/>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9" name="形状 465">
              <a:extLst>
                <a:ext uri="{FF2B5EF4-FFF2-40B4-BE49-F238E27FC236}">
                  <a16:creationId xmlns:a16="http://schemas.microsoft.com/office/drawing/2014/main" id="{9C70FE22-89AC-48B0-A49A-AC455364C116}"/>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0" name="形状 469">
              <a:extLst>
                <a:ext uri="{FF2B5EF4-FFF2-40B4-BE49-F238E27FC236}">
                  <a16:creationId xmlns:a16="http://schemas.microsoft.com/office/drawing/2014/main" id="{BB50EECC-F62D-4844-A2E7-127F7D2F7BEA}"/>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1" name="形状 470">
              <a:extLst>
                <a:ext uri="{FF2B5EF4-FFF2-40B4-BE49-F238E27FC236}">
                  <a16:creationId xmlns:a16="http://schemas.microsoft.com/office/drawing/2014/main" id="{C4DC638C-68E7-43B3-8829-83C9B7CF7651}"/>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2" name="形状 471">
              <a:extLst>
                <a:ext uri="{FF2B5EF4-FFF2-40B4-BE49-F238E27FC236}">
                  <a16:creationId xmlns:a16="http://schemas.microsoft.com/office/drawing/2014/main" id="{D95AD23E-F4CE-4620-A3D5-7A329CAF04DE}"/>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3" name="形状 472">
              <a:extLst>
                <a:ext uri="{FF2B5EF4-FFF2-40B4-BE49-F238E27FC236}">
                  <a16:creationId xmlns:a16="http://schemas.microsoft.com/office/drawing/2014/main" id="{B96CB8E4-899A-46D0-827B-E02F3FB84270}"/>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4" name="形状 473">
              <a:extLst>
                <a:ext uri="{FF2B5EF4-FFF2-40B4-BE49-F238E27FC236}">
                  <a16:creationId xmlns:a16="http://schemas.microsoft.com/office/drawing/2014/main" id="{2B4FAB85-4DDE-4C1E-B321-8C5E8F3F6E0B}"/>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5" name="形状 474">
              <a:extLst>
                <a:ext uri="{FF2B5EF4-FFF2-40B4-BE49-F238E27FC236}">
                  <a16:creationId xmlns:a16="http://schemas.microsoft.com/office/drawing/2014/main" id="{573193F2-FE68-4808-AAC6-AB6D039B739A}"/>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6" name="形状 475">
              <a:extLst>
                <a:ext uri="{FF2B5EF4-FFF2-40B4-BE49-F238E27FC236}">
                  <a16:creationId xmlns:a16="http://schemas.microsoft.com/office/drawing/2014/main" id="{C98506D2-6AE9-4CC5-BE6E-48F02E6308F9}"/>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7" name="形状 476">
              <a:extLst>
                <a:ext uri="{FF2B5EF4-FFF2-40B4-BE49-F238E27FC236}">
                  <a16:creationId xmlns:a16="http://schemas.microsoft.com/office/drawing/2014/main" id="{FCD7C66C-D131-4CF3-9D4E-843C90A8A377}"/>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8" name="形状 477">
              <a:extLst>
                <a:ext uri="{FF2B5EF4-FFF2-40B4-BE49-F238E27FC236}">
                  <a16:creationId xmlns:a16="http://schemas.microsoft.com/office/drawing/2014/main" id="{7C7456ED-12D2-4EC7-85A3-D5C47B0DBB84}"/>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9" name="形状 478">
              <a:extLst>
                <a:ext uri="{FF2B5EF4-FFF2-40B4-BE49-F238E27FC236}">
                  <a16:creationId xmlns:a16="http://schemas.microsoft.com/office/drawing/2014/main" id="{8F46B3E9-AAF5-4468-9887-4D7038416F07}"/>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0" name="形状 479">
              <a:extLst>
                <a:ext uri="{FF2B5EF4-FFF2-40B4-BE49-F238E27FC236}">
                  <a16:creationId xmlns:a16="http://schemas.microsoft.com/office/drawing/2014/main" id="{DC26EB13-FE77-40B6-8382-979A63C8A50D}"/>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1" name="形状 480">
              <a:extLst>
                <a:ext uri="{FF2B5EF4-FFF2-40B4-BE49-F238E27FC236}">
                  <a16:creationId xmlns:a16="http://schemas.microsoft.com/office/drawing/2014/main" id="{D446BD7F-83F5-48EB-91FD-8C6F69B0F71E}"/>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2" name="形状 481">
              <a:extLst>
                <a:ext uri="{FF2B5EF4-FFF2-40B4-BE49-F238E27FC236}">
                  <a16:creationId xmlns:a16="http://schemas.microsoft.com/office/drawing/2014/main" id="{A36EFEF3-6956-4135-8938-427CCF54D37C}"/>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3" name="形状 482">
              <a:extLst>
                <a:ext uri="{FF2B5EF4-FFF2-40B4-BE49-F238E27FC236}">
                  <a16:creationId xmlns:a16="http://schemas.microsoft.com/office/drawing/2014/main" id="{265D7D8A-50CA-4B18-941E-F2A667E00900}"/>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4" name="形状 483">
              <a:extLst>
                <a:ext uri="{FF2B5EF4-FFF2-40B4-BE49-F238E27FC236}">
                  <a16:creationId xmlns:a16="http://schemas.microsoft.com/office/drawing/2014/main" id="{1ACD53CD-4A81-46B7-8616-E39D15FCE9F8}"/>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5" name="形状 484">
              <a:extLst>
                <a:ext uri="{FF2B5EF4-FFF2-40B4-BE49-F238E27FC236}">
                  <a16:creationId xmlns:a16="http://schemas.microsoft.com/office/drawing/2014/main" id="{54F0C014-2D87-4DB0-A453-BDA60AE202C2}"/>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6" name="形状 485">
              <a:extLst>
                <a:ext uri="{FF2B5EF4-FFF2-40B4-BE49-F238E27FC236}">
                  <a16:creationId xmlns:a16="http://schemas.microsoft.com/office/drawing/2014/main" id="{DD9826C5-497C-4662-B753-78F0974B096E}"/>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7" name="形状 486">
              <a:extLst>
                <a:ext uri="{FF2B5EF4-FFF2-40B4-BE49-F238E27FC236}">
                  <a16:creationId xmlns:a16="http://schemas.microsoft.com/office/drawing/2014/main" id="{9889E2F3-7B73-47A1-858B-01AA505EE48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8" name="形状 499">
              <a:extLst>
                <a:ext uri="{FF2B5EF4-FFF2-40B4-BE49-F238E27FC236}">
                  <a16:creationId xmlns:a16="http://schemas.microsoft.com/office/drawing/2014/main" id="{FCC2116C-EA67-4867-9DE8-1D697F014574}"/>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209" name="文本">
            <a:extLst>
              <a:ext uri="{FF2B5EF4-FFF2-40B4-BE49-F238E27FC236}">
                <a16:creationId xmlns:a16="http://schemas.microsoft.com/office/drawing/2014/main" id="{75893D42-A610-41E5-B238-168B07D4E6E7}"/>
              </a:ext>
            </a:extLst>
          </p:cNvPr>
          <p:cNvGrpSpPr/>
          <p:nvPr/>
        </p:nvGrpSpPr>
        <p:grpSpPr>
          <a:xfrm>
            <a:off x="1047390" y="4756126"/>
            <a:ext cx="549720" cy="646596"/>
            <a:chOff x="4956810" y="2123440"/>
            <a:chExt cx="2212340" cy="2602230"/>
          </a:xfrm>
          <a:solidFill>
            <a:schemeClr val="bg1">
              <a:lumMod val="85000"/>
            </a:schemeClr>
          </a:solidFill>
        </p:grpSpPr>
        <p:sp>
          <p:nvSpPr>
            <p:cNvPr id="210" name="形状 459">
              <a:extLst>
                <a:ext uri="{FF2B5EF4-FFF2-40B4-BE49-F238E27FC236}">
                  <a16:creationId xmlns:a16="http://schemas.microsoft.com/office/drawing/2014/main" id="{3F9AEEF4-0C86-4365-8005-72864BCBDCE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1" name="形状 460">
              <a:extLst>
                <a:ext uri="{FF2B5EF4-FFF2-40B4-BE49-F238E27FC236}">
                  <a16:creationId xmlns:a16="http://schemas.microsoft.com/office/drawing/2014/main" id="{A49851E7-B0FB-493C-BF50-52EB59C23D4C}"/>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2" name="形状 461">
              <a:extLst>
                <a:ext uri="{FF2B5EF4-FFF2-40B4-BE49-F238E27FC236}">
                  <a16:creationId xmlns:a16="http://schemas.microsoft.com/office/drawing/2014/main" id="{CF689533-B1A5-4943-A092-8D57C0EFF5E7}"/>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3" name="形状 462">
              <a:extLst>
                <a:ext uri="{FF2B5EF4-FFF2-40B4-BE49-F238E27FC236}">
                  <a16:creationId xmlns:a16="http://schemas.microsoft.com/office/drawing/2014/main" id="{9EE3B639-82B3-4571-91A6-B23F443CB661}"/>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4" name="形状 463">
              <a:extLst>
                <a:ext uri="{FF2B5EF4-FFF2-40B4-BE49-F238E27FC236}">
                  <a16:creationId xmlns:a16="http://schemas.microsoft.com/office/drawing/2014/main" id="{6C4CFFD1-663B-4528-9398-28DC124C9B32}"/>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5" name="形状 464">
              <a:extLst>
                <a:ext uri="{FF2B5EF4-FFF2-40B4-BE49-F238E27FC236}">
                  <a16:creationId xmlns:a16="http://schemas.microsoft.com/office/drawing/2014/main" id="{079AF91F-0529-4A35-81B4-EB05EB358B20}"/>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6" name="形状 465">
              <a:extLst>
                <a:ext uri="{FF2B5EF4-FFF2-40B4-BE49-F238E27FC236}">
                  <a16:creationId xmlns:a16="http://schemas.microsoft.com/office/drawing/2014/main" id="{86B88961-35A6-49A4-82E3-8F6643D25AF7}"/>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7" name="形状 469">
              <a:extLst>
                <a:ext uri="{FF2B5EF4-FFF2-40B4-BE49-F238E27FC236}">
                  <a16:creationId xmlns:a16="http://schemas.microsoft.com/office/drawing/2014/main" id="{6630406F-6C0A-4F7D-BB43-CE7DC6BB4CEC}"/>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8" name="形状 470">
              <a:extLst>
                <a:ext uri="{FF2B5EF4-FFF2-40B4-BE49-F238E27FC236}">
                  <a16:creationId xmlns:a16="http://schemas.microsoft.com/office/drawing/2014/main" id="{1C4FD10A-3B18-49A2-AB4D-FF824D912983}"/>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9" name="形状 471">
              <a:extLst>
                <a:ext uri="{FF2B5EF4-FFF2-40B4-BE49-F238E27FC236}">
                  <a16:creationId xmlns:a16="http://schemas.microsoft.com/office/drawing/2014/main" id="{2802CF4B-1375-4E64-AB78-091D2F49833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0" name="形状 472">
              <a:extLst>
                <a:ext uri="{FF2B5EF4-FFF2-40B4-BE49-F238E27FC236}">
                  <a16:creationId xmlns:a16="http://schemas.microsoft.com/office/drawing/2014/main" id="{34CCAEE3-7A1A-4047-A29E-7F3A1DAF1292}"/>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1" name="形状 473">
              <a:extLst>
                <a:ext uri="{FF2B5EF4-FFF2-40B4-BE49-F238E27FC236}">
                  <a16:creationId xmlns:a16="http://schemas.microsoft.com/office/drawing/2014/main" id="{E0CC7C4E-C629-414D-B726-768138B37EF6}"/>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2" name="形状 474">
              <a:extLst>
                <a:ext uri="{FF2B5EF4-FFF2-40B4-BE49-F238E27FC236}">
                  <a16:creationId xmlns:a16="http://schemas.microsoft.com/office/drawing/2014/main" id="{F0F9596B-048A-4575-A0CE-907DBA54304B}"/>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3" name="形状 475">
              <a:extLst>
                <a:ext uri="{FF2B5EF4-FFF2-40B4-BE49-F238E27FC236}">
                  <a16:creationId xmlns:a16="http://schemas.microsoft.com/office/drawing/2014/main" id="{82BFEC31-02F1-449C-B86F-82492999BF4D}"/>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4" name="形状 476">
              <a:extLst>
                <a:ext uri="{FF2B5EF4-FFF2-40B4-BE49-F238E27FC236}">
                  <a16:creationId xmlns:a16="http://schemas.microsoft.com/office/drawing/2014/main" id="{3B16C5B5-FADD-422D-9927-8A61CDFAE32A}"/>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5" name="形状 477">
              <a:extLst>
                <a:ext uri="{FF2B5EF4-FFF2-40B4-BE49-F238E27FC236}">
                  <a16:creationId xmlns:a16="http://schemas.microsoft.com/office/drawing/2014/main" id="{510E00E6-BBE7-41F5-8B8C-CEA3918A88A3}"/>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6" name="形状 478">
              <a:extLst>
                <a:ext uri="{FF2B5EF4-FFF2-40B4-BE49-F238E27FC236}">
                  <a16:creationId xmlns:a16="http://schemas.microsoft.com/office/drawing/2014/main" id="{AE50D2D6-F2F3-4833-B91A-B83BB0366BEE}"/>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7" name="形状 479">
              <a:extLst>
                <a:ext uri="{FF2B5EF4-FFF2-40B4-BE49-F238E27FC236}">
                  <a16:creationId xmlns:a16="http://schemas.microsoft.com/office/drawing/2014/main" id="{686A02DF-5FF9-4D5F-AE36-7F67CE64876E}"/>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8" name="形状 480">
              <a:extLst>
                <a:ext uri="{FF2B5EF4-FFF2-40B4-BE49-F238E27FC236}">
                  <a16:creationId xmlns:a16="http://schemas.microsoft.com/office/drawing/2014/main" id="{548DEE08-56E6-4332-A752-CA77BBC8CEC8}"/>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9" name="形状 481">
              <a:extLst>
                <a:ext uri="{FF2B5EF4-FFF2-40B4-BE49-F238E27FC236}">
                  <a16:creationId xmlns:a16="http://schemas.microsoft.com/office/drawing/2014/main" id="{2255560D-DEAC-432D-A7F0-131140E93A97}"/>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0" name="形状 482">
              <a:extLst>
                <a:ext uri="{FF2B5EF4-FFF2-40B4-BE49-F238E27FC236}">
                  <a16:creationId xmlns:a16="http://schemas.microsoft.com/office/drawing/2014/main" id="{F2323FDF-7BE7-44B5-86F8-B39C1DBA9D12}"/>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1" name="形状 483">
              <a:extLst>
                <a:ext uri="{FF2B5EF4-FFF2-40B4-BE49-F238E27FC236}">
                  <a16:creationId xmlns:a16="http://schemas.microsoft.com/office/drawing/2014/main" id="{516E705B-1715-43DF-83DB-8090E0F761E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2" name="形状 484">
              <a:extLst>
                <a:ext uri="{FF2B5EF4-FFF2-40B4-BE49-F238E27FC236}">
                  <a16:creationId xmlns:a16="http://schemas.microsoft.com/office/drawing/2014/main" id="{CE6DE057-00E4-4D4B-BF6B-2453718B5A80}"/>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3" name="形状 485">
              <a:extLst>
                <a:ext uri="{FF2B5EF4-FFF2-40B4-BE49-F238E27FC236}">
                  <a16:creationId xmlns:a16="http://schemas.microsoft.com/office/drawing/2014/main" id="{AFC314B9-1697-4E68-9366-1BF9F7535449}"/>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4" name="形状 486">
              <a:extLst>
                <a:ext uri="{FF2B5EF4-FFF2-40B4-BE49-F238E27FC236}">
                  <a16:creationId xmlns:a16="http://schemas.microsoft.com/office/drawing/2014/main" id="{89A19BF5-6DBB-452D-82D5-6720A44B6A70}"/>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5" name="形状 499">
              <a:extLst>
                <a:ext uri="{FF2B5EF4-FFF2-40B4-BE49-F238E27FC236}">
                  <a16:creationId xmlns:a16="http://schemas.microsoft.com/office/drawing/2014/main" id="{E13D6773-B537-4B63-BC53-511AE0EA98D1}"/>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740699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2" name="文本">
            <a:extLst>
              <a:ext uri="{FF2B5EF4-FFF2-40B4-BE49-F238E27FC236}">
                <a16:creationId xmlns:a16="http://schemas.microsoft.com/office/drawing/2014/main" id="{4FCDF208-47B4-4447-94FC-46868CEB9BC0}"/>
              </a:ext>
            </a:extLst>
          </p:cNvPr>
          <p:cNvSpPr/>
          <p:nvPr/>
        </p:nvSpPr>
        <p:spPr>
          <a:xfrm>
            <a:off x="1559868" y="1530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4" name="文本">
            <a:extLst>
              <a:ext uri="{FF2B5EF4-FFF2-40B4-BE49-F238E27FC236}">
                <a16:creationId xmlns:a16="http://schemas.microsoft.com/office/drawing/2014/main" id="{348393AB-4BEE-45B0-B7A6-30771FAB702F}"/>
              </a:ext>
            </a:extLst>
          </p:cNvPr>
          <p:cNvSpPr/>
          <p:nvPr/>
        </p:nvSpPr>
        <p:spPr>
          <a:xfrm>
            <a:off x="1559868" y="3816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2" name="组合 1">
            <a:extLst>
              <a:ext uri="{FF2B5EF4-FFF2-40B4-BE49-F238E27FC236}">
                <a16:creationId xmlns:a16="http://schemas.microsoft.com/office/drawing/2014/main" id="{DB1E1F58-9B67-478B-BB17-FA6B0EC379DD}"/>
              </a:ext>
            </a:extLst>
          </p:cNvPr>
          <p:cNvGrpSpPr/>
          <p:nvPr/>
        </p:nvGrpSpPr>
        <p:grpSpPr>
          <a:xfrm>
            <a:off x="4589635" y="1837810"/>
            <a:ext cx="6708092" cy="936986"/>
            <a:chOff x="5365241" y="1571480"/>
            <a:chExt cx="6708092" cy="936986"/>
          </a:xfrm>
        </p:grpSpPr>
        <p:sp>
          <p:nvSpPr>
            <p:cNvPr id="23" name="文本">
              <a:extLst>
                <a:ext uri="{FF2B5EF4-FFF2-40B4-BE49-F238E27FC236}">
                  <a16:creationId xmlns:a16="http://schemas.microsoft.com/office/drawing/2014/main" id="{DBC3658E-8C83-4E3C-A16A-CFF8AFBE2837}"/>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5" name="文本框 24">
              <a:extLst>
                <a:ext uri="{FF2B5EF4-FFF2-40B4-BE49-F238E27FC236}">
                  <a16:creationId xmlns:a16="http://schemas.microsoft.com/office/drawing/2014/main" id="{F8979AD2-1EFA-445D-ACB2-CAA9F7222251}"/>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6" name="组合 25">
            <a:extLst>
              <a:ext uri="{FF2B5EF4-FFF2-40B4-BE49-F238E27FC236}">
                <a16:creationId xmlns:a16="http://schemas.microsoft.com/office/drawing/2014/main" id="{5CE86477-C403-4CE7-B4A1-99BEBF86BCA3}"/>
              </a:ext>
            </a:extLst>
          </p:cNvPr>
          <p:cNvGrpSpPr/>
          <p:nvPr/>
        </p:nvGrpSpPr>
        <p:grpSpPr>
          <a:xfrm>
            <a:off x="4589635" y="4227795"/>
            <a:ext cx="6708092" cy="936986"/>
            <a:chOff x="5365241" y="1571480"/>
            <a:chExt cx="6708092" cy="936986"/>
          </a:xfrm>
        </p:grpSpPr>
        <p:sp>
          <p:nvSpPr>
            <p:cNvPr id="27" name="文本">
              <a:extLst>
                <a:ext uri="{FF2B5EF4-FFF2-40B4-BE49-F238E27FC236}">
                  <a16:creationId xmlns:a16="http://schemas.microsoft.com/office/drawing/2014/main" id="{B1191922-A2D6-4FC9-88B2-8594E546E44D}"/>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8" name="文本框 27">
              <a:extLst>
                <a:ext uri="{FF2B5EF4-FFF2-40B4-BE49-F238E27FC236}">
                  <a16:creationId xmlns:a16="http://schemas.microsoft.com/office/drawing/2014/main" id="{0E8DF4E2-7347-4219-A03F-4D8C669A9602}"/>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文本">
            <a:extLst>
              <a:ext uri="{FF2B5EF4-FFF2-40B4-BE49-F238E27FC236}">
                <a16:creationId xmlns:a16="http://schemas.microsoft.com/office/drawing/2014/main" id="{D7F776D0-662C-460C-9AE2-F6299DF54DEC}"/>
              </a:ext>
            </a:extLst>
          </p:cNvPr>
          <p:cNvGrpSpPr/>
          <p:nvPr/>
        </p:nvGrpSpPr>
        <p:grpSpPr>
          <a:xfrm>
            <a:off x="2237691" y="1751870"/>
            <a:ext cx="1057170" cy="1243473"/>
            <a:chOff x="4956810" y="2123440"/>
            <a:chExt cx="2212340" cy="2602230"/>
          </a:xfrm>
          <a:solidFill>
            <a:schemeClr val="bg1">
              <a:lumMod val="85000"/>
            </a:schemeClr>
          </a:solidFill>
        </p:grpSpPr>
        <p:sp>
          <p:nvSpPr>
            <p:cNvPr id="30" name="形状 459">
              <a:extLst>
                <a:ext uri="{FF2B5EF4-FFF2-40B4-BE49-F238E27FC236}">
                  <a16:creationId xmlns:a16="http://schemas.microsoft.com/office/drawing/2014/main" id="{2BC4EC68-D7B9-4777-B963-D5874C8E9B80}"/>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1" name="形状 460">
              <a:extLst>
                <a:ext uri="{FF2B5EF4-FFF2-40B4-BE49-F238E27FC236}">
                  <a16:creationId xmlns:a16="http://schemas.microsoft.com/office/drawing/2014/main" id="{3B443C3A-5723-477E-A6F8-DC56C5EFF220}"/>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2" name="形状 461">
              <a:extLst>
                <a:ext uri="{FF2B5EF4-FFF2-40B4-BE49-F238E27FC236}">
                  <a16:creationId xmlns:a16="http://schemas.microsoft.com/office/drawing/2014/main" id="{ABB83E9B-B989-4841-8A52-1E0D6B6CF43B}"/>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3" name="形状 462">
              <a:extLst>
                <a:ext uri="{FF2B5EF4-FFF2-40B4-BE49-F238E27FC236}">
                  <a16:creationId xmlns:a16="http://schemas.microsoft.com/office/drawing/2014/main" id="{F1EA4B0A-C711-44A3-B5F9-07C48F31637B}"/>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4" name="形状 463">
              <a:extLst>
                <a:ext uri="{FF2B5EF4-FFF2-40B4-BE49-F238E27FC236}">
                  <a16:creationId xmlns:a16="http://schemas.microsoft.com/office/drawing/2014/main" id="{8AA79D0F-3798-4319-ACA2-28CBFDC7BA24}"/>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5" name="形状 464">
              <a:extLst>
                <a:ext uri="{FF2B5EF4-FFF2-40B4-BE49-F238E27FC236}">
                  <a16:creationId xmlns:a16="http://schemas.microsoft.com/office/drawing/2014/main" id="{2BB66BB5-C423-4497-95AA-C922A2D06DB5}"/>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6" name="形状 465">
              <a:extLst>
                <a:ext uri="{FF2B5EF4-FFF2-40B4-BE49-F238E27FC236}">
                  <a16:creationId xmlns:a16="http://schemas.microsoft.com/office/drawing/2014/main" id="{EF211373-34B4-49E0-BCD0-45FA35D0CC5A}"/>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9">
              <a:extLst>
                <a:ext uri="{FF2B5EF4-FFF2-40B4-BE49-F238E27FC236}">
                  <a16:creationId xmlns:a16="http://schemas.microsoft.com/office/drawing/2014/main" id="{D46557CF-D697-4ABB-BC9D-891B93A954E3}"/>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70">
              <a:extLst>
                <a:ext uri="{FF2B5EF4-FFF2-40B4-BE49-F238E27FC236}">
                  <a16:creationId xmlns:a16="http://schemas.microsoft.com/office/drawing/2014/main" id="{0528F7A5-C5E3-49F8-84EB-6058F125A14A}"/>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71">
              <a:extLst>
                <a:ext uri="{FF2B5EF4-FFF2-40B4-BE49-F238E27FC236}">
                  <a16:creationId xmlns:a16="http://schemas.microsoft.com/office/drawing/2014/main" id="{5667B168-CBBE-4671-82A0-17F64C02D444}"/>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72">
              <a:extLst>
                <a:ext uri="{FF2B5EF4-FFF2-40B4-BE49-F238E27FC236}">
                  <a16:creationId xmlns:a16="http://schemas.microsoft.com/office/drawing/2014/main" id="{C3FC9C30-F2E1-47E3-A46A-0530CA25FE91}"/>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73">
              <a:extLst>
                <a:ext uri="{FF2B5EF4-FFF2-40B4-BE49-F238E27FC236}">
                  <a16:creationId xmlns:a16="http://schemas.microsoft.com/office/drawing/2014/main" id="{DFCE696D-882F-4411-9294-E963A37065EE}"/>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74">
              <a:extLst>
                <a:ext uri="{FF2B5EF4-FFF2-40B4-BE49-F238E27FC236}">
                  <a16:creationId xmlns:a16="http://schemas.microsoft.com/office/drawing/2014/main" id="{F69489D8-5B30-4972-ACC3-81B3808149F4}"/>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75">
              <a:extLst>
                <a:ext uri="{FF2B5EF4-FFF2-40B4-BE49-F238E27FC236}">
                  <a16:creationId xmlns:a16="http://schemas.microsoft.com/office/drawing/2014/main" id="{6CD2A64C-A431-4910-9A13-87CDFEEE79A0}"/>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6">
              <a:extLst>
                <a:ext uri="{FF2B5EF4-FFF2-40B4-BE49-F238E27FC236}">
                  <a16:creationId xmlns:a16="http://schemas.microsoft.com/office/drawing/2014/main" id="{9424E774-4F52-4AD0-85FC-67902B5C1154}"/>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7">
              <a:extLst>
                <a:ext uri="{FF2B5EF4-FFF2-40B4-BE49-F238E27FC236}">
                  <a16:creationId xmlns:a16="http://schemas.microsoft.com/office/drawing/2014/main" id="{1A0A4554-A806-4372-AD0B-A0CC8F5E1C58}"/>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8">
              <a:extLst>
                <a:ext uri="{FF2B5EF4-FFF2-40B4-BE49-F238E27FC236}">
                  <a16:creationId xmlns:a16="http://schemas.microsoft.com/office/drawing/2014/main" id="{C4F63E62-A09C-43ED-A242-FB0B87FCFDFF}"/>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9">
              <a:extLst>
                <a:ext uri="{FF2B5EF4-FFF2-40B4-BE49-F238E27FC236}">
                  <a16:creationId xmlns:a16="http://schemas.microsoft.com/office/drawing/2014/main" id="{7066363A-0375-4F56-9EF4-0D94E32FE861}"/>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80">
              <a:extLst>
                <a:ext uri="{FF2B5EF4-FFF2-40B4-BE49-F238E27FC236}">
                  <a16:creationId xmlns:a16="http://schemas.microsoft.com/office/drawing/2014/main" id="{04AF0D70-56CF-42EF-BB3A-247DE13636A3}"/>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81">
              <a:extLst>
                <a:ext uri="{FF2B5EF4-FFF2-40B4-BE49-F238E27FC236}">
                  <a16:creationId xmlns:a16="http://schemas.microsoft.com/office/drawing/2014/main" id="{F938A473-6739-40FB-B369-CDC7E098E102}"/>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82">
              <a:extLst>
                <a:ext uri="{FF2B5EF4-FFF2-40B4-BE49-F238E27FC236}">
                  <a16:creationId xmlns:a16="http://schemas.microsoft.com/office/drawing/2014/main" id="{95185845-F73C-4FA9-B5AD-7F8C0AB6F61D}"/>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83">
              <a:extLst>
                <a:ext uri="{FF2B5EF4-FFF2-40B4-BE49-F238E27FC236}">
                  <a16:creationId xmlns:a16="http://schemas.microsoft.com/office/drawing/2014/main" id="{500F45B0-CF03-44AB-A501-BC1C2C8A73F2}"/>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84">
              <a:extLst>
                <a:ext uri="{FF2B5EF4-FFF2-40B4-BE49-F238E27FC236}">
                  <a16:creationId xmlns:a16="http://schemas.microsoft.com/office/drawing/2014/main" id="{1D8E88E0-EA35-4925-86C9-99FA163A8B29}"/>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85">
              <a:extLst>
                <a:ext uri="{FF2B5EF4-FFF2-40B4-BE49-F238E27FC236}">
                  <a16:creationId xmlns:a16="http://schemas.microsoft.com/office/drawing/2014/main" id="{FDEF47AF-5322-4E7D-AAC2-EE3595B337FF}"/>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6">
              <a:extLst>
                <a:ext uri="{FF2B5EF4-FFF2-40B4-BE49-F238E27FC236}">
                  <a16:creationId xmlns:a16="http://schemas.microsoft.com/office/drawing/2014/main" id="{E14C7308-A7E2-4D6F-AD68-E69DDD83E2B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99">
              <a:extLst>
                <a:ext uri="{FF2B5EF4-FFF2-40B4-BE49-F238E27FC236}">
                  <a16:creationId xmlns:a16="http://schemas.microsoft.com/office/drawing/2014/main" id="{267A593B-B4A1-4492-8615-E46100EE31AA}"/>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56" name="组合 55">
            <a:extLst>
              <a:ext uri="{FF2B5EF4-FFF2-40B4-BE49-F238E27FC236}">
                <a16:creationId xmlns:a16="http://schemas.microsoft.com/office/drawing/2014/main" id="{96EF9D78-3EBD-40D3-A37F-A7E8AF9F00AE}"/>
              </a:ext>
            </a:extLst>
          </p:cNvPr>
          <p:cNvGrpSpPr/>
          <p:nvPr/>
        </p:nvGrpSpPr>
        <p:grpSpPr>
          <a:xfrm>
            <a:off x="2040450" y="4124767"/>
            <a:ext cx="1381862" cy="1040014"/>
            <a:chOff x="5541963" y="495300"/>
            <a:chExt cx="1071563" cy="806450"/>
          </a:xfrm>
        </p:grpSpPr>
        <p:sp>
          <p:nvSpPr>
            <p:cNvPr id="57" name="Freeform 28">
              <a:extLst>
                <a:ext uri="{FF2B5EF4-FFF2-40B4-BE49-F238E27FC236}">
                  <a16:creationId xmlns:a16="http://schemas.microsoft.com/office/drawing/2014/main" id="{0DA2B0C2-3B4A-4A59-A098-E7A186A85801}"/>
                </a:ext>
              </a:extLst>
            </p:cNvPr>
            <p:cNvSpPr/>
            <p:nvPr/>
          </p:nvSpPr>
          <p:spPr bwMode="auto">
            <a:xfrm>
              <a:off x="6230938" y="571500"/>
              <a:ext cx="17463" cy="44450"/>
            </a:xfrm>
            <a:custGeom>
              <a:avLst/>
              <a:gdLst>
                <a:gd name="T0" fmla="*/ 2 w 29"/>
                <a:gd name="T1" fmla="*/ 2 h 68"/>
                <a:gd name="T2" fmla="*/ 15 w 29"/>
                <a:gd name="T3" fmla="*/ 6 h 68"/>
                <a:gd name="T4" fmla="*/ 25 w 29"/>
                <a:gd name="T5" fmla="*/ 68 h 68"/>
                <a:gd name="T6" fmla="*/ 0 w 29"/>
                <a:gd name="T7" fmla="*/ 10 h 68"/>
                <a:gd name="T8" fmla="*/ 2 w 29"/>
                <a:gd name="T9" fmla="*/ 2 h 68"/>
              </a:gdLst>
              <a:ahLst/>
              <a:cxnLst>
                <a:cxn ang="0">
                  <a:pos x="T0" y="T1"/>
                </a:cxn>
                <a:cxn ang="0">
                  <a:pos x="T2" y="T3"/>
                </a:cxn>
                <a:cxn ang="0">
                  <a:pos x="T4" y="T5"/>
                </a:cxn>
                <a:cxn ang="0">
                  <a:pos x="T6" y="T7"/>
                </a:cxn>
                <a:cxn ang="0">
                  <a:pos x="T8" y="T9"/>
                </a:cxn>
              </a:cxnLst>
              <a:rect l="0" t="0" r="r" b="b"/>
              <a:pathLst>
                <a:path w="28" h="68">
                  <a:moveTo>
                    <a:pt x="2" y="2"/>
                  </a:moveTo>
                  <a:cubicBezTo>
                    <a:pt x="10" y="0"/>
                    <a:pt x="9" y="6"/>
                    <a:pt x="15" y="6"/>
                  </a:cubicBezTo>
                  <a:cubicBezTo>
                    <a:pt x="15" y="28"/>
                    <a:pt x="29" y="54"/>
                    <a:pt x="25" y="68"/>
                  </a:cubicBezTo>
                  <a:cubicBezTo>
                    <a:pt x="8" y="57"/>
                    <a:pt x="13" y="25"/>
                    <a:pt x="0" y="10"/>
                  </a:cubicBezTo>
                  <a:cubicBezTo>
                    <a:pt x="0" y="6"/>
                    <a:pt x="2" y="6"/>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29">
              <a:extLst>
                <a:ext uri="{FF2B5EF4-FFF2-40B4-BE49-F238E27FC236}">
                  <a16:creationId xmlns:a16="http://schemas.microsoft.com/office/drawing/2014/main" id="{443B62FA-B795-4CE5-8497-E406A56B2E7F}"/>
                </a:ext>
              </a:extLst>
            </p:cNvPr>
            <p:cNvSpPr/>
            <p:nvPr/>
          </p:nvSpPr>
          <p:spPr bwMode="auto">
            <a:xfrm>
              <a:off x="6257925" y="573088"/>
              <a:ext cx="14288" cy="34925"/>
            </a:xfrm>
            <a:custGeom>
              <a:avLst/>
              <a:gdLst>
                <a:gd name="T0" fmla="*/ 15 w 22"/>
                <a:gd name="T1" fmla="*/ 6 h 55"/>
                <a:gd name="T2" fmla="*/ 14 w 22"/>
                <a:gd name="T3" fmla="*/ 55 h 55"/>
                <a:gd name="T4" fmla="*/ 0 w 22"/>
                <a:gd name="T5" fmla="*/ 4 h 55"/>
                <a:gd name="T6" fmla="*/ 15 w 22"/>
                <a:gd name="T7" fmla="*/ 6 h 55"/>
              </a:gdLst>
              <a:ahLst/>
              <a:cxnLst>
                <a:cxn ang="0">
                  <a:pos x="T0" y="T1"/>
                </a:cxn>
                <a:cxn ang="0">
                  <a:pos x="T2" y="T3"/>
                </a:cxn>
                <a:cxn ang="0">
                  <a:pos x="T4" y="T5"/>
                </a:cxn>
                <a:cxn ang="0">
                  <a:pos x="T6" y="T7"/>
                </a:cxn>
              </a:cxnLst>
              <a:rect l="0" t="0" r="r" b="b"/>
              <a:pathLst>
                <a:path w="22" h="55">
                  <a:moveTo>
                    <a:pt x="15" y="6"/>
                  </a:moveTo>
                  <a:cubicBezTo>
                    <a:pt x="14" y="26"/>
                    <a:pt x="22" y="41"/>
                    <a:pt x="14" y="55"/>
                  </a:cubicBezTo>
                  <a:cubicBezTo>
                    <a:pt x="1" y="46"/>
                    <a:pt x="7" y="19"/>
                    <a:pt x="0" y="4"/>
                  </a:cubicBezTo>
                  <a:cubicBezTo>
                    <a:pt x="5" y="0"/>
                    <a:pt x="13" y="2"/>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30">
              <a:extLst>
                <a:ext uri="{FF2B5EF4-FFF2-40B4-BE49-F238E27FC236}">
                  <a16:creationId xmlns:a16="http://schemas.microsoft.com/office/drawing/2014/main" id="{EA7D94FE-9B5D-4792-A693-B56364F92293}"/>
                </a:ext>
              </a:extLst>
            </p:cNvPr>
            <p:cNvSpPr/>
            <p:nvPr/>
          </p:nvSpPr>
          <p:spPr bwMode="auto">
            <a:xfrm>
              <a:off x="6323013" y="581025"/>
              <a:ext cx="15875" cy="33338"/>
            </a:xfrm>
            <a:custGeom>
              <a:avLst/>
              <a:gdLst>
                <a:gd name="T0" fmla="*/ 12 w 24"/>
                <a:gd name="T1" fmla="*/ 0 h 52"/>
                <a:gd name="T2" fmla="*/ 19 w 24"/>
                <a:gd name="T3" fmla="*/ 0 h 52"/>
                <a:gd name="T4" fmla="*/ 17 w 24"/>
                <a:gd name="T5" fmla="*/ 52 h 52"/>
                <a:gd name="T6" fmla="*/ 12 w 24"/>
                <a:gd name="T7" fmla="*/ 0 h 52"/>
              </a:gdLst>
              <a:ahLst/>
              <a:cxnLst>
                <a:cxn ang="0">
                  <a:pos x="T0" y="T1"/>
                </a:cxn>
                <a:cxn ang="0">
                  <a:pos x="T2" y="T3"/>
                </a:cxn>
                <a:cxn ang="0">
                  <a:pos x="T4" y="T5"/>
                </a:cxn>
                <a:cxn ang="0">
                  <a:pos x="T6" y="T7"/>
                </a:cxn>
              </a:cxnLst>
              <a:rect l="0" t="0" r="r" b="b"/>
              <a:pathLst>
                <a:path w="24" h="52">
                  <a:moveTo>
                    <a:pt x="12" y="0"/>
                  </a:moveTo>
                  <a:cubicBezTo>
                    <a:pt x="14" y="0"/>
                    <a:pt x="17" y="0"/>
                    <a:pt x="19" y="0"/>
                  </a:cubicBezTo>
                  <a:cubicBezTo>
                    <a:pt x="24" y="20"/>
                    <a:pt x="19" y="33"/>
                    <a:pt x="17" y="52"/>
                  </a:cubicBezTo>
                  <a:cubicBezTo>
                    <a:pt x="0" y="50"/>
                    <a:pt x="13" y="1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31">
              <a:extLst>
                <a:ext uri="{FF2B5EF4-FFF2-40B4-BE49-F238E27FC236}">
                  <a16:creationId xmlns:a16="http://schemas.microsoft.com/office/drawing/2014/main" id="{9DD0622F-D2C0-49E7-91FC-6791D0FC3B77}"/>
                </a:ext>
              </a:extLst>
            </p:cNvPr>
            <p:cNvSpPr/>
            <p:nvPr/>
          </p:nvSpPr>
          <p:spPr bwMode="auto">
            <a:xfrm>
              <a:off x="6208713" y="582613"/>
              <a:ext cx="20638" cy="34925"/>
            </a:xfrm>
            <a:custGeom>
              <a:avLst/>
              <a:gdLst>
                <a:gd name="T0" fmla="*/ 2 w 32"/>
                <a:gd name="T1" fmla="*/ 0 h 53"/>
                <a:gd name="T2" fmla="*/ 10 w 32"/>
                <a:gd name="T3" fmla="*/ 0 h 53"/>
                <a:gd name="T4" fmla="*/ 26 w 32"/>
                <a:gd name="T5" fmla="*/ 53 h 53"/>
                <a:gd name="T6" fmla="*/ 23 w 32"/>
                <a:gd name="T7" fmla="*/ 53 h 53"/>
                <a:gd name="T8" fmla="*/ 2 w 32"/>
                <a:gd name="T9" fmla="*/ 0 h 53"/>
              </a:gdLst>
              <a:ahLst/>
              <a:cxnLst>
                <a:cxn ang="0">
                  <a:pos x="T0" y="T1"/>
                </a:cxn>
                <a:cxn ang="0">
                  <a:pos x="T2" y="T3"/>
                </a:cxn>
                <a:cxn ang="0">
                  <a:pos x="T4" y="T5"/>
                </a:cxn>
                <a:cxn ang="0">
                  <a:pos x="T6" y="T7"/>
                </a:cxn>
                <a:cxn ang="0">
                  <a:pos x="T8" y="T9"/>
                </a:cxn>
              </a:cxnLst>
              <a:rect l="0" t="0" r="r" b="b"/>
              <a:pathLst>
                <a:path w="32" h="52">
                  <a:moveTo>
                    <a:pt x="2" y="0"/>
                  </a:moveTo>
                  <a:cubicBezTo>
                    <a:pt x="5" y="0"/>
                    <a:pt x="7" y="0"/>
                    <a:pt x="10" y="0"/>
                  </a:cubicBezTo>
                  <a:cubicBezTo>
                    <a:pt x="14" y="17"/>
                    <a:pt x="32" y="38"/>
                    <a:pt x="26" y="53"/>
                  </a:cubicBezTo>
                  <a:cubicBezTo>
                    <a:pt x="25" y="52"/>
                    <a:pt x="23" y="51"/>
                    <a:pt x="23" y="53"/>
                  </a:cubicBezTo>
                  <a:cubicBezTo>
                    <a:pt x="15" y="38"/>
                    <a:pt x="0" y="19"/>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32">
              <a:extLst>
                <a:ext uri="{FF2B5EF4-FFF2-40B4-BE49-F238E27FC236}">
                  <a16:creationId xmlns:a16="http://schemas.microsoft.com/office/drawing/2014/main" id="{6A983705-47DD-4764-BE1A-930C2410060C}"/>
                </a:ext>
              </a:extLst>
            </p:cNvPr>
            <p:cNvSpPr/>
            <p:nvPr/>
          </p:nvSpPr>
          <p:spPr bwMode="auto">
            <a:xfrm>
              <a:off x="6346825" y="584200"/>
              <a:ext cx="12700" cy="33338"/>
            </a:xfrm>
            <a:custGeom>
              <a:avLst/>
              <a:gdLst>
                <a:gd name="T0" fmla="*/ 11 w 22"/>
                <a:gd name="T1" fmla="*/ 0 h 51"/>
                <a:gd name="T2" fmla="*/ 21 w 22"/>
                <a:gd name="T3" fmla="*/ 0 h 51"/>
                <a:gd name="T4" fmla="*/ 2 w 22"/>
                <a:gd name="T5" fmla="*/ 51 h 51"/>
                <a:gd name="T6" fmla="*/ 11 w 22"/>
                <a:gd name="T7" fmla="*/ 0 h 51"/>
              </a:gdLst>
              <a:ahLst/>
              <a:cxnLst>
                <a:cxn ang="0">
                  <a:pos x="T0" y="T1"/>
                </a:cxn>
                <a:cxn ang="0">
                  <a:pos x="T2" y="T3"/>
                </a:cxn>
                <a:cxn ang="0">
                  <a:pos x="T4" y="T5"/>
                </a:cxn>
                <a:cxn ang="0">
                  <a:pos x="T6" y="T7"/>
                </a:cxn>
              </a:cxnLst>
              <a:rect l="0" t="0" r="r" b="b"/>
              <a:pathLst>
                <a:path w="22" h="51">
                  <a:moveTo>
                    <a:pt x="11" y="0"/>
                  </a:moveTo>
                  <a:cubicBezTo>
                    <a:pt x="14" y="0"/>
                    <a:pt x="18" y="0"/>
                    <a:pt x="21" y="0"/>
                  </a:cubicBezTo>
                  <a:cubicBezTo>
                    <a:pt x="22" y="19"/>
                    <a:pt x="20" y="46"/>
                    <a:pt x="2" y="51"/>
                  </a:cubicBezTo>
                  <a:cubicBezTo>
                    <a:pt x="0" y="36"/>
                    <a:pt x="13" y="2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3">
              <a:extLst>
                <a:ext uri="{FF2B5EF4-FFF2-40B4-BE49-F238E27FC236}">
                  <a16:creationId xmlns:a16="http://schemas.microsoft.com/office/drawing/2014/main" id="{70743510-4F2C-4091-A706-2E67952E4C48}"/>
                </a:ext>
              </a:extLst>
            </p:cNvPr>
            <p:cNvSpPr/>
            <p:nvPr/>
          </p:nvSpPr>
          <p:spPr bwMode="auto">
            <a:xfrm>
              <a:off x="6191250" y="590550"/>
              <a:ext cx="23813" cy="26988"/>
            </a:xfrm>
            <a:custGeom>
              <a:avLst/>
              <a:gdLst>
                <a:gd name="T0" fmla="*/ 3 w 37"/>
                <a:gd name="T1" fmla="*/ 0 h 40"/>
                <a:gd name="T2" fmla="*/ 6 w 37"/>
                <a:gd name="T3" fmla="*/ 0 h 40"/>
                <a:gd name="T4" fmla="*/ 18 w 37"/>
                <a:gd name="T5" fmla="*/ 40 h 40"/>
                <a:gd name="T6" fmla="*/ 3 w 37"/>
                <a:gd name="T7" fmla="*/ 0 h 40"/>
              </a:gdLst>
              <a:ahLst/>
              <a:cxnLst>
                <a:cxn ang="0">
                  <a:pos x="T0" y="T1"/>
                </a:cxn>
                <a:cxn ang="0">
                  <a:pos x="T2" y="T3"/>
                </a:cxn>
                <a:cxn ang="0">
                  <a:pos x="T4" y="T5"/>
                </a:cxn>
                <a:cxn ang="0">
                  <a:pos x="T6" y="T7"/>
                </a:cxn>
              </a:cxnLst>
              <a:rect l="0" t="0" r="r" b="b"/>
              <a:pathLst>
                <a:path w="37" h="40">
                  <a:moveTo>
                    <a:pt x="3" y="0"/>
                  </a:moveTo>
                  <a:cubicBezTo>
                    <a:pt x="4" y="0"/>
                    <a:pt x="5" y="0"/>
                    <a:pt x="6" y="0"/>
                  </a:cubicBezTo>
                  <a:cubicBezTo>
                    <a:pt x="15" y="9"/>
                    <a:pt x="37" y="33"/>
                    <a:pt x="18" y="40"/>
                  </a:cubicBezTo>
                  <a:cubicBezTo>
                    <a:pt x="10" y="30"/>
                    <a:pt x="0" y="1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4">
              <a:extLst>
                <a:ext uri="{FF2B5EF4-FFF2-40B4-BE49-F238E27FC236}">
                  <a16:creationId xmlns:a16="http://schemas.microsoft.com/office/drawing/2014/main" id="{54E20408-89B9-4EDA-9F32-8A29607210D1}"/>
                </a:ext>
              </a:extLst>
            </p:cNvPr>
            <p:cNvSpPr/>
            <p:nvPr/>
          </p:nvSpPr>
          <p:spPr bwMode="auto">
            <a:xfrm>
              <a:off x="6367463" y="592138"/>
              <a:ext cx="15875" cy="30163"/>
            </a:xfrm>
            <a:custGeom>
              <a:avLst/>
              <a:gdLst>
                <a:gd name="T0" fmla="*/ 19 w 25"/>
                <a:gd name="T1" fmla="*/ 0 h 47"/>
                <a:gd name="T2" fmla="*/ 0 w 25"/>
                <a:gd name="T3" fmla="*/ 47 h 47"/>
                <a:gd name="T4" fmla="*/ 19 w 25"/>
                <a:gd name="T5" fmla="*/ 0 h 47"/>
              </a:gdLst>
              <a:ahLst/>
              <a:cxnLst>
                <a:cxn ang="0">
                  <a:pos x="T0" y="T1"/>
                </a:cxn>
                <a:cxn ang="0">
                  <a:pos x="T2" y="T3"/>
                </a:cxn>
                <a:cxn ang="0">
                  <a:pos x="T4" y="T5"/>
                </a:cxn>
              </a:cxnLst>
              <a:rect l="0" t="0" r="r" b="b"/>
              <a:pathLst>
                <a:path w="25" h="47">
                  <a:moveTo>
                    <a:pt x="19" y="0"/>
                  </a:moveTo>
                  <a:cubicBezTo>
                    <a:pt x="25" y="14"/>
                    <a:pt x="19" y="46"/>
                    <a:pt x="0" y="47"/>
                  </a:cubicBezTo>
                  <a:cubicBezTo>
                    <a:pt x="8" y="34"/>
                    <a:pt x="8"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5">
              <a:extLst>
                <a:ext uri="{FF2B5EF4-FFF2-40B4-BE49-F238E27FC236}">
                  <a16:creationId xmlns:a16="http://schemas.microsoft.com/office/drawing/2014/main" id="{3970EB1E-69D8-40DC-B5B7-7627F1129D3A}"/>
                </a:ext>
              </a:extLst>
            </p:cNvPr>
            <p:cNvSpPr/>
            <p:nvPr/>
          </p:nvSpPr>
          <p:spPr bwMode="auto">
            <a:xfrm>
              <a:off x="6388100" y="600075"/>
              <a:ext cx="19050" cy="30163"/>
            </a:xfrm>
            <a:custGeom>
              <a:avLst/>
              <a:gdLst>
                <a:gd name="T0" fmla="*/ 30 w 30"/>
                <a:gd name="T1" fmla="*/ 0 h 47"/>
                <a:gd name="T2" fmla="*/ 0 w 30"/>
                <a:gd name="T3" fmla="*/ 47 h 47"/>
                <a:gd name="T4" fmla="*/ 30 w 30"/>
                <a:gd name="T5" fmla="*/ 0 h 47"/>
              </a:gdLst>
              <a:ahLst/>
              <a:cxnLst>
                <a:cxn ang="0">
                  <a:pos x="T0" y="T1"/>
                </a:cxn>
                <a:cxn ang="0">
                  <a:pos x="T2" y="T3"/>
                </a:cxn>
                <a:cxn ang="0">
                  <a:pos x="T4" y="T5"/>
                </a:cxn>
              </a:cxnLst>
              <a:rect l="0" t="0" r="r" b="b"/>
              <a:pathLst>
                <a:path w="30" h="47">
                  <a:moveTo>
                    <a:pt x="30" y="0"/>
                  </a:moveTo>
                  <a:cubicBezTo>
                    <a:pt x="27" y="22"/>
                    <a:pt x="17" y="37"/>
                    <a:pt x="0" y="47"/>
                  </a:cubicBezTo>
                  <a:cubicBezTo>
                    <a:pt x="5" y="28"/>
                    <a:pt x="15" y="3"/>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6">
              <a:extLst>
                <a:ext uri="{FF2B5EF4-FFF2-40B4-BE49-F238E27FC236}">
                  <a16:creationId xmlns:a16="http://schemas.microsoft.com/office/drawing/2014/main" id="{C9560A59-4361-4F7A-A0AB-2C5DD6B03787}"/>
                </a:ext>
              </a:extLst>
            </p:cNvPr>
            <p:cNvSpPr/>
            <p:nvPr/>
          </p:nvSpPr>
          <p:spPr bwMode="auto">
            <a:xfrm>
              <a:off x="6134100" y="600075"/>
              <a:ext cx="23813" cy="33338"/>
            </a:xfrm>
            <a:custGeom>
              <a:avLst/>
              <a:gdLst>
                <a:gd name="T0" fmla="*/ 13 w 38"/>
                <a:gd name="T1" fmla="*/ 1 h 50"/>
                <a:gd name="T2" fmla="*/ 38 w 38"/>
                <a:gd name="T3" fmla="*/ 50 h 50"/>
                <a:gd name="T4" fmla="*/ 0 w 38"/>
                <a:gd name="T5" fmla="*/ 6 h 50"/>
                <a:gd name="T6" fmla="*/ 13 w 38"/>
                <a:gd name="T7" fmla="*/ 1 h 50"/>
              </a:gdLst>
              <a:ahLst/>
              <a:cxnLst>
                <a:cxn ang="0">
                  <a:pos x="T0" y="T1"/>
                </a:cxn>
                <a:cxn ang="0">
                  <a:pos x="T2" y="T3"/>
                </a:cxn>
                <a:cxn ang="0">
                  <a:pos x="T4" y="T5"/>
                </a:cxn>
                <a:cxn ang="0">
                  <a:pos x="T6" y="T7"/>
                </a:cxn>
              </a:cxnLst>
              <a:rect l="0" t="0" r="r" b="b"/>
              <a:pathLst>
                <a:path w="38" h="50">
                  <a:moveTo>
                    <a:pt x="13" y="1"/>
                  </a:moveTo>
                  <a:cubicBezTo>
                    <a:pt x="21" y="16"/>
                    <a:pt x="37" y="33"/>
                    <a:pt x="38" y="50"/>
                  </a:cubicBezTo>
                  <a:cubicBezTo>
                    <a:pt x="20" y="40"/>
                    <a:pt x="12" y="21"/>
                    <a:pt x="0" y="6"/>
                  </a:cubicBezTo>
                  <a:cubicBezTo>
                    <a:pt x="0" y="0"/>
                    <a:pt x="7" y="1"/>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7">
              <a:extLst>
                <a:ext uri="{FF2B5EF4-FFF2-40B4-BE49-F238E27FC236}">
                  <a16:creationId xmlns:a16="http://schemas.microsoft.com/office/drawing/2014/main" id="{54A77BF1-0D06-4678-95BE-3B06EC0FAA1E}"/>
                </a:ext>
              </a:extLst>
            </p:cNvPr>
            <p:cNvSpPr/>
            <p:nvPr/>
          </p:nvSpPr>
          <p:spPr bwMode="auto">
            <a:xfrm>
              <a:off x="6116638" y="608013"/>
              <a:ext cx="22225" cy="31750"/>
            </a:xfrm>
            <a:custGeom>
              <a:avLst/>
              <a:gdLst>
                <a:gd name="T0" fmla="*/ 32 w 34"/>
                <a:gd name="T1" fmla="*/ 49 h 49"/>
                <a:gd name="T2" fmla="*/ 0 w 34"/>
                <a:gd name="T3" fmla="*/ 24 h 49"/>
                <a:gd name="T4" fmla="*/ 32 w 34"/>
                <a:gd name="T5" fmla="*/ 49 h 49"/>
              </a:gdLst>
              <a:ahLst/>
              <a:cxnLst>
                <a:cxn ang="0">
                  <a:pos x="T0" y="T1"/>
                </a:cxn>
                <a:cxn ang="0">
                  <a:pos x="T2" y="T3"/>
                </a:cxn>
                <a:cxn ang="0">
                  <a:pos x="T4" y="T5"/>
                </a:cxn>
              </a:cxnLst>
              <a:rect l="0" t="0" r="r" b="b"/>
              <a:pathLst>
                <a:path w="34" h="49">
                  <a:moveTo>
                    <a:pt x="32" y="49"/>
                  </a:moveTo>
                  <a:cubicBezTo>
                    <a:pt x="22" y="49"/>
                    <a:pt x="0" y="33"/>
                    <a:pt x="0" y="24"/>
                  </a:cubicBezTo>
                  <a:cubicBezTo>
                    <a:pt x="0" y="0"/>
                    <a:pt x="34" y="39"/>
                    <a:pt x="32"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8">
              <a:extLst>
                <a:ext uri="{FF2B5EF4-FFF2-40B4-BE49-F238E27FC236}">
                  <a16:creationId xmlns:a16="http://schemas.microsoft.com/office/drawing/2014/main" id="{8554C489-961A-44B0-95E7-0E4C1139D3B7}"/>
                </a:ext>
              </a:extLst>
            </p:cNvPr>
            <p:cNvSpPr/>
            <p:nvPr/>
          </p:nvSpPr>
          <p:spPr bwMode="auto">
            <a:xfrm>
              <a:off x="6099175" y="623888"/>
              <a:ext cx="25400" cy="30163"/>
            </a:xfrm>
            <a:custGeom>
              <a:avLst/>
              <a:gdLst>
                <a:gd name="T0" fmla="*/ 39 w 39"/>
                <a:gd name="T1" fmla="*/ 46 h 47"/>
                <a:gd name="T2" fmla="*/ 0 w 39"/>
                <a:gd name="T3" fmla="*/ 15 h 47"/>
                <a:gd name="T4" fmla="*/ 39 w 39"/>
                <a:gd name="T5" fmla="*/ 46 h 47"/>
              </a:gdLst>
              <a:ahLst/>
              <a:cxnLst>
                <a:cxn ang="0">
                  <a:pos x="T0" y="T1"/>
                </a:cxn>
                <a:cxn ang="0">
                  <a:pos x="T2" y="T3"/>
                </a:cxn>
                <a:cxn ang="0">
                  <a:pos x="T4" y="T5"/>
                </a:cxn>
              </a:cxnLst>
              <a:rect l="0" t="0" r="r" b="b"/>
              <a:pathLst>
                <a:path w="39" h="47">
                  <a:moveTo>
                    <a:pt x="39" y="46"/>
                  </a:moveTo>
                  <a:cubicBezTo>
                    <a:pt x="22" y="47"/>
                    <a:pt x="10" y="27"/>
                    <a:pt x="0" y="15"/>
                  </a:cubicBezTo>
                  <a:cubicBezTo>
                    <a:pt x="17" y="0"/>
                    <a:pt x="31" y="32"/>
                    <a:pt x="39"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9">
              <a:extLst>
                <a:ext uri="{FF2B5EF4-FFF2-40B4-BE49-F238E27FC236}">
                  <a16:creationId xmlns:a16="http://schemas.microsoft.com/office/drawing/2014/main" id="{0609527B-921C-49E3-8EB2-5C828E87C922}"/>
                </a:ext>
              </a:extLst>
            </p:cNvPr>
            <p:cNvSpPr/>
            <p:nvPr/>
          </p:nvSpPr>
          <p:spPr bwMode="auto">
            <a:xfrm>
              <a:off x="6429375" y="631825"/>
              <a:ext cx="25400" cy="30163"/>
            </a:xfrm>
            <a:custGeom>
              <a:avLst/>
              <a:gdLst>
                <a:gd name="T0" fmla="*/ 36 w 40"/>
                <a:gd name="T1" fmla="*/ 0 h 47"/>
                <a:gd name="T2" fmla="*/ 0 w 40"/>
                <a:gd name="T3" fmla="*/ 47 h 47"/>
                <a:gd name="T4" fmla="*/ 36 w 40"/>
                <a:gd name="T5" fmla="*/ 0 h 47"/>
              </a:gdLst>
              <a:ahLst/>
              <a:cxnLst>
                <a:cxn ang="0">
                  <a:pos x="T0" y="T1"/>
                </a:cxn>
                <a:cxn ang="0">
                  <a:pos x="T2" y="T3"/>
                </a:cxn>
                <a:cxn ang="0">
                  <a:pos x="T4" y="T5"/>
                </a:cxn>
              </a:cxnLst>
              <a:rect l="0" t="0" r="r" b="b"/>
              <a:pathLst>
                <a:path w="40" h="47">
                  <a:moveTo>
                    <a:pt x="36" y="0"/>
                  </a:moveTo>
                  <a:cubicBezTo>
                    <a:pt x="40" y="20"/>
                    <a:pt x="16" y="35"/>
                    <a:pt x="0" y="47"/>
                  </a:cubicBezTo>
                  <a:cubicBezTo>
                    <a:pt x="5" y="31"/>
                    <a:pt x="14" y="4"/>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40">
              <a:extLst>
                <a:ext uri="{FF2B5EF4-FFF2-40B4-BE49-F238E27FC236}">
                  <a16:creationId xmlns:a16="http://schemas.microsoft.com/office/drawing/2014/main" id="{016FDCF6-463C-48E6-9C57-440C30D82A62}"/>
                </a:ext>
              </a:extLst>
            </p:cNvPr>
            <p:cNvSpPr/>
            <p:nvPr/>
          </p:nvSpPr>
          <p:spPr bwMode="auto">
            <a:xfrm>
              <a:off x="6086475" y="639763"/>
              <a:ext cx="26988" cy="25400"/>
            </a:xfrm>
            <a:custGeom>
              <a:avLst/>
              <a:gdLst>
                <a:gd name="T0" fmla="*/ 41 w 41"/>
                <a:gd name="T1" fmla="*/ 38 h 38"/>
                <a:gd name="T2" fmla="*/ 0 w 41"/>
                <a:gd name="T3" fmla="*/ 4 h 38"/>
                <a:gd name="T4" fmla="*/ 5 w 41"/>
                <a:gd name="T5" fmla="*/ 0 h 38"/>
                <a:gd name="T6" fmla="*/ 41 w 41"/>
                <a:gd name="T7" fmla="*/ 38 h 38"/>
              </a:gdLst>
              <a:ahLst/>
              <a:cxnLst>
                <a:cxn ang="0">
                  <a:pos x="T0" y="T1"/>
                </a:cxn>
                <a:cxn ang="0">
                  <a:pos x="T2" y="T3"/>
                </a:cxn>
                <a:cxn ang="0">
                  <a:pos x="T4" y="T5"/>
                </a:cxn>
                <a:cxn ang="0">
                  <a:pos x="T6" y="T7"/>
                </a:cxn>
              </a:cxnLst>
              <a:rect l="0" t="0" r="r" b="b"/>
              <a:pathLst>
                <a:path w="41" h="38">
                  <a:moveTo>
                    <a:pt x="41" y="38"/>
                  </a:moveTo>
                  <a:cubicBezTo>
                    <a:pt x="26" y="35"/>
                    <a:pt x="8" y="19"/>
                    <a:pt x="0" y="4"/>
                  </a:cubicBezTo>
                  <a:cubicBezTo>
                    <a:pt x="1" y="2"/>
                    <a:pt x="5" y="2"/>
                    <a:pt x="5" y="0"/>
                  </a:cubicBezTo>
                  <a:cubicBezTo>
                    <a:pt x="23" y="5"/>
                    <a:pt x="37" y="24"/>
                    <a:pt x="4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41">
              <a:extLst>
                <a:ext uri="{FF2B5EF4-FFF2-40B4-BE49-F238E27FC236}">
                  <a16:creationId xmlns:a16="http://schemas.microsoft.com/office/drawing/2014/main" id="{8077888B-ADB7-45CE-8BA4-940A917F1342}"/>
                </a:ext>
              </a:extLst>
            </p:cNvPr>
            <p:cNvSpPr/>
            <p:nvPr/>
          </p:nvSpPr>
          <p:spPr bwMode="auto">
            <a:xfrm>
              <a:off x="6448425" y="650875"/>
              <a:ext cx="25400" cy="28575"/>
            </a:xfrm>
            <a:custGeom>
              <a:avLst/>
              <a:gdLst>
                <a:gd name="T0" fmla="*/ 40 w 40"/>
                <a:gd name="T1" fmla="*/ 7 h 43"/>
                <a:gd name="T2" fmla="*/ 0 w 40"/>
                <a:gd name="T3" fmla="*/ 43 h 43"/>
                <a:gd name="T4" fmla="*/ 30 w 40"/>
                <a:gd name="T5" fmla="*/ 0 h 43"/>
                <a:gd name="T6" fmla="*/ 40 w 40"/>
                <a:gd name="T7" fmla="*/ 7 h 43"/>
              </a:gdLst>
              <a:ahLst/>
              <a:cxnLst>
                <a:cxn ang="0">
                  <a:pos x="T0" y="T1"/>
                </a:cxn>
                <a:cxn ang="0">
                  <a:pos x="T2" y="T3"/>
                </a:cxn>
                <a:cxn ang="0">
                  <a:pos x="T4" y="T5"/>
                </a:cxn>
                <a:cxn ang="0">
                  <a:pos x="T6" y="T7"/>
                </a:cxn>
              </a:cxnLst>
              <a:rect l="0" t="0" r="r" b="b"/>
              <a:pathLst>
                <a:path w="40" h="43">
                  <a:moveTo>
                    <a:pt x="40" y="7"/>
                  </a:moveTo>
                  <a:cubicBezTo>
                    <a:pt x="32" y="24"/>
                    <a:pt x="18" y="43"/>
                    <a:pt x="0" y="43"/>
                  </a:cubicBezTo>
                  <a:cubicBezTo>
                    <a:pt x="5" y="30"/>
                    <a:pt x="21" y="14"/>
                    <a:pt x="30" y="0"/>
                  </a:cubicBezTo>
                  <a:cubicBezTo>
                    <a:pt x="36" y="0"/>
                    <a:pt x="37" y="4"/>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42">
              <a:extLst>
                <a:ext uri="{FF2B5EF4-FFF2-40B4-BE49-F238E27FC236}">
                  <a16:creationId xmlns:a16="http://schemas.microsoft.com/office/drawing/2014/main" id="{1578695A-8D27-4DE5-B7F8-3F43692E1313}"/>
                </a:ext>
              </a:extLst>
            </p:cNvPr>
            <p:cNvSpPr>
              <a:spLocks noEditPoints="1"/>
            </p:cNvSpPr>
            <p:nvPr/>
          </p:nvSpPr>
          <p:spPr bwMode="auto">
            <a:xfrm>
              <a:off x="6118225" y="655638"/>
              <a:ext cx="349250" cy="260350"/>
            </a:xfrm>
            <a:custGeom>
              <a:avLst/>
              <a:gdLst>
                <a:gd name="T0" fmla="*/ 484 w 541"/>
                <a:gd name="T1" fmla="*/ 402 h 402"/>
                <a:gd name="T2" fmla="*/ 405 w 541"/>
                <a:gd name="T3" fmla="*/ 362 h 402"/>
                <a:gd name="T4" fmla="*/ 263 w 541"/>
                <a:gd name="T5" fmla="*/ 294 h 402"/>
                <a:gd name="T6" fmla="*/ 165 w 541"/>
                <a:gd name="T7" fmla="*/ 243 h 402"/>
                <a:gd name="T8" fmla="*/ 100 w 541"/>
                <a:gd name="T9" fmla="*/ 209 h 402"/>
                <a:gd name="T10" fmla="*/ 49 w 541"/>
                <a:gd name="T11" fmla="*/ 183 h 402"/>
                <a:gd name="T12" fmla="*/ 20 w 541"/>
                <a:gd name="T13" fmla="*/ 164 h 402"/>
                <a:gd name="T14" fmla="*/ 2 w 541"/>
                <a:gd name="T15" fmla="*/ 164 h 402"/>
                <a:gd name="T16" fmla="*/ 24 w 541"/>
                <a:gd name="T17" fmla="*/ 125 h 402"/>
                <a:gd name="T18" fmla="*/ 237 w 541"/>
                <a:gd name="T19" fmla="*/ 6 h 402"/>
                <a:gd name="T20" fmla="*/ 245 w 541"/>
                <a:gd name="T21" fmla="*/ 0 h 402"/>
                <a:gd name="T22" fmla="*/ 393 w 541"/>
                <a:gd name="T23" fmla="*/ 30 h 402"/>
                <a:gd name="T24" fmla="*/ 399 w 541"/>
                <a:gd name="T25" fmla="*/ 40 h 402"/>
                <a:gd name="T26" fmla="*/ 527 w 541"/>
                <a:gd name="T27" fmla="*/ 266 h 402"/>
                <a:gd name="T28" fmla="*/ 484 w 541"/>
                <a:gd name="T29" fmla="*/ 402 h 402"/>
                <a:gd name="T30" fmla="*/ 499 w 541"/>
                <a:gd name="T31" fmla="*/ 309 h 402"/>
                <a:gd name="T32" fmla="*/ 508 w 541"/>
                <a:gd name="T33" fmla="*/ 200 h 402"/>
                <a:gd name="T34" fmla="*/ 499 w 541"/>
                <a:gd name="T35" fmla="*/ 185 h 402"/>
                <a:gd name="T36" fmla="*/ 490 w 541"/>
                <a:gd name="T37" fmla="*/ 155 h 402"/>
                <a:gd name="T38" fmla="*/ 426 w 541"/>
                <a:gd name="T39" fmla="*/ 79 h 402"/>
                <a:gd name="T40" fmla="*/ 388 w 541"/>
                <a:gd name="T41" fmla="*/ 61 h 402"/>
                <a:gd name="T42" fmla="*/ 354 w 541"/>
                <a:gd name="T43" fmla="*/ 38 h 402"/>
                <a:gd name="T44" fmla="*/ 230 w 541"/>
                <a:gd name="T45" fmla="*/ 25 h 402"/>
                <a:gd name="T46" fmla="*/ 83 w 541"/>
                <a:gd name="T47" fmla="*/ 78 h 402"/>
                <a:gd name="T48" fmla="*/ 24 w 541"/>
                <a:gd name="T49" fmla="*/ 155 h 402"/>
                <a:gd name="T50" fmla="*/ 173 w 541"/>
                <a:gd name="T51" fmla="*/ 223 h 402"/>
                <a:gd name="T52" fmla="*/ 241 w 541"/>
                <a:gd name="T53" fmla="*/ 258 h 402"/>
                <a:gd name="T54" fmla="*/ 294 w 541"/>
                <a:gd name="T55" fmla="*/ 290 h 402"/>
                <a:gd name="T56" fmla="*/ 352 w 541"/>
                <a:gd name="T57" fmla="*/ 317 h 402"/>
                <a:gd name="T58" fmla="*/ 365 w 541"/>
                <a:gd name="T59" fmla="*/ 328 h 402"/>
                <a:gd name="T60" fmla="*/ 392 w 541"/>
                <a:gd name="T61" fmla="*/ 336 h 402"/>
                <a:gd name="T62" fmla="*/ 410 w 541"/>
                <a:gd name="T63" fmla="*/ 351 h 402"/>
                <a:gd name="T64" fmla="*/ 426 w 541"/>
                <a:gd name="T65" fmla="*/ 355 h 402"/>
                <a:gd name="T66" fmla="*/ 478 w 541"/>
                <a:gd name="T67" fmla="*/ 383 h 402"/>
                <a:gd name="T68" fmla="*/ 499 w 541"/>
                <a:gd name="T69" fmla="*/ 3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402">
                  <a:moveTo>
                    <a:pt x="484" y="402"/>
                  </a:moveTo>
                  <a:cubicBezTo>
                    <a:pt x="453" y="396"/>
                    <a:pt x="431" y="376"/>
                    <a:pt x="405" y="362"/>
                  </a:cubicBezTo>
                  <a:cubicBezTo>
                    <a:pt x="359" y="339"/>
                    <a:pt x="310" y="319"/>
                    <a:pt x="263" y="294"/>
                  </a:cubicBezTo>
                  <a:cubicBezTo>
                    <a:pt x="231" y="277"/>
                    <a:pt x="202" y="252"/>
                    <a:pt x="165" y="243"/>
                  </a:cubicBezTo>
                  <a:cubicBezTo>
                    <a:pt x="151" y="224"/>
                    <a:pt x="121" y="222"/>
                    <a:pt x="100" y="209"/>
                  </a:cubicBezTo>
                  <a:cubicBezTo>
                    <a:pt x="83" y="200"/>
                    <a:pt x="70" y="184"/>
                    <a:pt x="49" y="183"/>
                  </a:cubicBezTo>
                  <a:cubicBezTo>
                    <a:pt x="43" y="174"/>
                    <a:pt x="28" y="172"/>
                    <a:pt x="20" y="164"/>
                  </a:cubicBezTo>
                  <a:cubicBezTo>
                    <a:pt x="12" y="163"/>
                    <a:pt x="8" y="168"/>
                    <a:pt x="2" y="164"/>
                  </a:cubicBezTo>
                  <a:cubicBezTo>
                    <a:pt x="0" y="148"/>
                    <a:pt x="14" y="134"/>
                    <a:pt x="24" y="125"/>
                  </a:cubicBezTo>
                  <a:cubicBezTo>
                    <a:pt x="67" y="56"/>
                    <a:pt x="140" y="4"/>
                    <a:pt x="237" y="6"/>
                  </a:cubicBezTo>
                  <a:cubicBezTo>
                    <a:pt x="241" y="5"/>
                    <a:pt x="241" y="1"/>
                    <a:pt x="245" y="0"/>
                  </a:cubicBezTo>
                  <a:cubicBezTo>
                    <a:pt x="303" y="2"/>
                    <a:pt x="346" y="9"/>
                    <a:pt x="393" y="30"/>
                  </a:cubicBezTo>
                  <a:cubicBezTo>
                    <a:pt x="396" y="33"/>
                    <a:pt x="396" y="38"/>
                    <a:pt x="399" y="40"/>
                  </a:cubicBezTo>
                  <a:cubicBezTo>
                    <a:pt x="473" y="83"/>
                    <a:pt x="541" y="171"/>
                    <a:pt x="527" y="266"/>
                  </a:cubicBezTo>
                  <a:cubicBezTo>
                    <a:pt x="521" y="310"/>
                    <a:pt x="507" y="361"/>
                    <a:pt x="484" y="402"/>
                  </a:cubicBezTo>
                  <a:close/>
                  <a:moveTo>
                    <a:pt x="499" y="309"/>
                  </a:moveTo>
                  <a:cubicBezTo>
                    <a:pt x="510" y="278"/>
                    <a:pt x="520" y="236"/>
                    <a:pt x="508" y="200"/>
                  </a:cubicBezTo>
                  <a:cubicBezTo>
                    <a:pt x="507" y="195"/>
                    <a:pt x="501" y="190"/>
                    <a:pt x="499" y="185"/>
                  </a:cubicBezTo>
                  <a:cubicBezTo>
                    <a:pt x="495" y="175"/>
                    <a:pt x="494" y="164"/>
                    <a:pt x="490" y="155"/>
                  </a:cubicBezTo>
                  <a:cubicBezTo>
                    <a:pt x="476" y="128"/>
                    <a:pt x="449" y="96"/>
                    <a:pt x="426" y="79"/>
                  </a:cubicBezTo>
                  <a:cubicBezTo>
                    <a:pt x="415" y="72"/>
                    <a:pt x="400" y="68"/>
                    <a:pt x="388" y="61"/>
                  </a:cubicBezTo>
                  <a:cubicBezTo>
                    <a:pt x="376" y="54"/>
                    <a:pt x="365" y="43"/>
                    <a:pt x="354" y="38"/>
                  </a:cubicBezTo>
                  <a:cubicBezTo>
                    <a:pt x="325" y="26"/>
                    <a:pt x="268" y="22"/>
                    <a:pt x="230" y="25"/>
                  </a:cubicBezTo>
                  <a:cubicBezTo>
                    <a:pt x="173" y="29"/>
                    <a:pt x="129" y="59"/>
                    <a:pt x="83" y="78"/>
                  </a:cubicBezTo>
                  <a:cubicBezTo>
                    <a:pt x="59" y="100"/>
                    <a:pt x="40" y="125"/>
                    <a:pt x="24" y="155"/>
                  </a:cubicBezTo>
                  <a:cubicBezTo>
                    <a:pt x="77" y="173"/>
                    <a:pt x="122" y="208"/>
                    <a:pt x="173" y="223"/>
                  </a:cubicBezTo>
                  <a:cubicBezTo>
                    <a:pt x="190" y="243"/>
                    <a:pt x="217" y="247"/>
                    <a:pt x="241" y="258"/>
                  </a:cubicBezTo>
                  <a:cubicBezTo>
                    <a:pt x="258" y="267"/>
                    <a:pt x="275" y="280"/>
                    <a:pt x="294" y="290"/>
                  </a:cubicBezTo>
                  <a:cubicBezTo>
                    <a:pt x="313" y="301"/>
                    <a:pt x="334" y="307"/>
                    <a:pt x="352" y="317"/>
                  </a:cubicBezTo>
                  <a:cubicBezTo>
                    <a:pt x="357" y="319"/>
                    <a:pt x="360" y="326"/>
                    <a:pt x="365" y="328"/>
                  </a:cubicBezTo>
                  <a:cubicBezTo>
                    <a:pt x="374" y="332"/>
                    <a:pt x="383" y="331"/>
                    <a:pt x="392" y="336"/>
                  </a:cubicBezTo>
                  <a:cubicBezTo>
                    <a:pt x="399" y="339"/>
                    <a:pt x="403" y="347"/>
                    <a:pt x="410" y="351"/>
                  </a:cubicBezTo>
                  <a:cubicBezTo>
                    <a:pt x="415" y="353"/>
                    <a:pt x="421" y="353"/>
                    <a:pt x="426" y="355"/>
                  </a:cubicBezTo>
                  <a:cubicBezTo>
                    <a:pt x="444" y="363"/>
                    <a:pt x="459" y="377"/>
                    <a:pt x="478" y="383"/>
                  </a:cubicBezTo>
                  <a:cubicBezTo>
                    <a:pt x="487" y="360"/>
                    <a:pt x="503" y="337"/>
                    <a:pt x="499" y="3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43">
              <a:extLst>
                <a:ext uri="{FF2B5EF4-FFF2-40B4-BE49-F238E27FC236}">
                  <a16:creationId xmlns:a16="http://schemas.microsoft.com/office/drawing/2014/main" id="{17067D9D-5EF4-4EB5-BB4E-A954CF88BF0E}"/>
                </a:ext>
              </a:extLst>
            </p:cNvPr>
            <p:cNvSpPr/>
            <p:nvPr/>
          </p:nvSpPr>
          <p:spPr bwMode="auto">
            <a:xfrm>
              <a:off x="6049963" y="669925"/>
              <a:ext cx="25400" cy="19050"/>
            </a:xfrm>
            <a:custGeom>
              <a:avLst/>
              <a:gdLst>
                <a:gd name="T0" fmla="*/ 0 w 38"/>
                <a:gd name="T1" fmla="*/ 0 h 30"/>
                <a:gd name="T2" fmla="*/ 38 w 38"/>
                <a:gd name="T3" fmla="*/ 23 h 30"/>
                <a:gd name="T4" fmla="*/ 0 w 38"/>
                <a:gd name="T5" fmla="*/ 0 h 30"/>
              </a:gdLst>
              <a:ahLst/>
              <a:cxnLst>
                <a:cxn ang="0">
                  <a:pos x="T0" y="T1"/>
                </a:cxn>
                <a:cxn ang="0">
                  <a:pos x="T2" y="T3"/>
                </a:cxn>
                <a:cxn ang="0">
                  <a:pos x="T4" y="T5"/>
                </a:cxn>
              </a:cxnLst>
              <a:rect l="0" t="0" r="r" b="b"/>
              <a:pathLst>
                <a:path w="38" h="30">
                  <a:moveTo>
                    <a:pt x="0" y="0"/>
                  </a:moveTo>
                  <a:cubicBezTo>
                    <a:pt x="18" y="2"/>
                    <a:pt x="28" y="13"/>
                    <a:pt x="38" y="23"/>
                  </a:cubicBezTo>
                  <a:cubicBezTo>
                    <a:pt x="25" y="30"/>
                    <a:pt x="8"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44">
              <a:extLst>
                <a:ext uri="{FF2B5EF4-FFF2-40B4-BE49-F238E27FC236}">
                  <a16:creationId xmlns:a16="http://schemas.microsoft.com/office/drawing/2014/main" id="{DD058F47-D73F-4383-BD31-D0D9A497D32D}"/>
                </a:ext>
              </a:extLst>
            </p:cNvPr>
            <p:cNvSpPr/>
            <p:nvPr/>
          </p:nvSpPr>
          <p:spPr bwMode="auto">
            <a:xfrm>
              <a:off x="6467475" y="669925"/>
              <a:ext cx="22225" cy="23813"/>
            </a:xfrm>
            <a:custGeom>
              <a:avLst/>
              <a:gdLst>
                <a:gd name="T0" fmla="*/ 35 w 35"/>
                <a:gd name="T1" fmla="*/ 6 h 39"/>
                <a:gd name="T2" fmla="*/ 0 w 35"/>
                <a:gd name="T3" fmla="*/ 38 h 39"/>
                <a:gd name="T4" fmla="*/ 26 w 35"/>
                <a:gd name="T5" fmla="*/ 2 h 39"/>
                <a:gd name="T6" fmla="*/ 35 w 35"/>
                <a:gd name="T7" fmla="*/ 6 h 39"/>
              </a:gdLst>
              <a:ahLst/>
              <a:cxnLst>
                <a:cxn ang="0">
                  <a:pos x="T0" y="T1"/>
                </a:cxn>
                <a:cxn ang="0">
                  <a:pos x="T2" y="T3"/>
                </a:cxn>
                <a:cxn ang="0">
                  <a:pos x="T4" y="T5"/>
                </a:cxn>
                <a:cxn ang="0">
                  <a:pos x="T6" y="T7"/>
                </a:cxn>
              </a:cxnLst>
              <a:rect l="0" t="0" r="r" b="b"/>
              <a:pathLst>
                <a:path w="35" h="39">
                  <a:moveTo>
                    <a:pt x="35" y="6"/>
                  </a:moveTo>
                  <a:cubicBezTo>
                    <a:pt x="32" y="24"/>
                    <a:pt x="16" y="39"/>
                    <a:pt x="0" y="38"/>
                  </a:cubicBezTo>
                  <a:cubicBezTo>
                    <a:pt x="5" y="23"/>
                    <a:pt x="17" y="14"/>
                    <a:pt x="26" y="2"/>
                  </a:cubicBezTo>
                  <a:cubicBezTo>
                    <a:pt x="32" y="0"/>
                    <a:pt x="32" y="5"/>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45">
              <a:extLst>
                <a:ext uri="{FF2B5EF4-FFF2-40B4-BE49-F238E27FC236}">
                  <a16:creationId xmlns:a16="http://schemas.microsoft.com/office/drawing/2014/main" id="{F8C62017-9801-4AC4-8B23-F7C09C214989}"/>
                </a:ext>
              </a:extLst>
            </p:cNvPr>
            <p:cNvSpPr/>
            <p:nvPr/>
          </p:nvSpPr>
          <p:spPr bwMode="auto">
            <a:xfrm>
              <a:off x="6045200" y="684213"/>
              <a:ext cx="23813" cy="14288"/>
            </a:xfrm>
            <a:custGeom>
              <a:avLst/>
              <a:gdLst>
                <a:gd name="T0" fmla="*/ 0 w 35"/>
                <a:gd name="T1" fmla="*/ 0 h 22"/>
                <a:gd name="T2" fmla="*/ 35 w 35"/>
                <a:gd name="T3" fmla="*/ 20 h 22"/>
                <a:gd name="T4" fmla="*/ 0 w 35"/>
                <a:gd name="T5" fmla="*/ 0 h 22"/>
              </a:gdLst>
              <a:ahLst/>
              <a:cxnLst>
                <a:cxn ang="0">
                  <a:pos x="T0" y="T1"/>
                </a:cxn>
                <a:cxn ang="0">
                  <a:pos x="T2" y="T3"/>
                </a:cxn>
                <a:cxn ang="0">
                  <a:pos x="T4" y="T5"/>
                </a:cxn>
              </a:cxnLst>
              <a:rect l="0" t="0" r="r" b="b"/>
              <a:pathLst>
                <a:path w="35" h="22">
                  <a:moveTo>
                    <a:pt x="0" y="0"/>
                  </a:moveTo>
                  <a:cubicBezTo>
                    <a:pt x="16" y="2"/>
                    <a:pt x="30" y="7"/>
                    <a:pt x="35" y="20"/>
                  </a:cubicBezTo>
                  <a:cubicBezTo>
                    <a:pt x="22" y="22"/>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46">
              <a:extLst>
                <a:ext uri="{FF2B5EF4-FFF2-40B4-BE49-F238E27FC236}">
                  <a16:creationId xmlns:a16="http://schemas.microsoft.com/office/drawing/2014/main" id="{3360FCCF-3CE4-43B6-A5D7-40BF02C92413}"/>
                </a:ext>
              </a:extLst>
            </p:cNvPr>
            <p:cNvSpPr/>
            <p:nvPr/>
          </p:nvSpPr>
          <p:spPr bwMode="auto">
            <a:xfrm>
              <a:off x="6043613" y="690563"/>
              <a:ext cx="20638" cy="17463"/>
            </a:xfrm>
            <a:custGeom>
              <a:avLst/>
              <a:gdLst>
                <a:gd name="T0" fmla="*/ 32 w 33"/>
                <a:gd name="T1" fmla="*/ 26 h 26"/>
                <a:gd name="T2" fmla="*/ 0 w 33"/>
                <a:gd name="T3" fmla="*/ 9 h 26"/>
                <a:gd name="T4" fmla="*/ 32 w 33"/>
                <a:gd name="T5" fmla="*/ 26 h 26"/>
              </a:gdLst>
              <a:ahLst/>
              <a:cxnLst>
                <a:cxn ang="0">
                  <a:pos x="T0" y="T1"/>
                </a:cxn>
                <a:cxn ang="0">
                  <a:pos x="T2" y="T3"/>
                </a:cxn>
                <a:cxn ang="0">
                  <a:pos x="T4" y="T5"/>
                </a:cxn>
              </a:cxnLst>
              <a:rect l="0" t="0" r="r" b="b"/>
              <a:pathLst>
                <a:path w="33" h="26">
                  <a:moveTo>
                    <a:pt x="32" y="26"/>
                  </a:moveTo>
                  <a:cubicBezTo>
                    <a:pt x="16" y="26"/>
                    <a:pt x="12" y="14"/>
                    <a:pt x="0" y="9"/>
                  </a:cubicBezTo>
                  <a:cubicBezTo>
                    <a:pt x="7" y="0"/>
                    <a:pt x="33" y="10"/>
                    <a:pt x="3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47">
              <a:extLst>
                <a:ext uri="{FF2B5EF4-FFF2-40B4-BE49-F238E27FC236}">
                  <a16:creationId xmlns:a16="http://schemas.microsoft.com/office/drawing/2014/main" id="{7349EB11-F113-4CD8-9F01-6C4C5CCDFAE9}"/>
                </a:ext>
              </a:extLst>
            </p:cNvPr>
            <p:cNvSpPr/>
            <p:nvPr/>
          </p:nvSpPr>
          <p:spPr bwMode="auto">
            <a:xfrm>
              <a:off x="6500813" y="725488"/>
              <a:ext cx="25400" cy="22225"/>
            </a:xfrm>
            <a:custGeom>
              <a:avLst/>
              <a:gdLst>
                <a:gd name="T0" fmla="*/ 40 w 40"/>
                <a:gd name="T1" fmla="*/ 16 h 35"/>
                <a:gd name="T2" fmla="*/ 0 w 40"/>
                <a:gd name="T3" fmla="*/ 35 h 35"/>
                <a:gd name="T4" fmla="*/ 40 w 40"/>
                <a:gd name="T5" fmla="*/ 16 h 35"/>
              </a:gdLst>
              <a:ahLst/>
              <a:cxnLst>
                <a:cxn ang="0">
                  <a:pos x="T0" y="T1"/>
                </a:cxn>
                <a:cxn ang="0">
                  <a:pos x="T2" y="T3"/>
                </a:cxn>
                <a:cxn ang="0">
                  <a:pos x="T4" y="T5"/>
                </a:cxn>
              </a:cxnLst>
              <a:rect l="0" t="0" r="r" b="b"/>
              <a:pathLst>
                <a:path w="40" h="35">
                  <a:moveTo>
                    <a:pt x="40" y="16"/>
                  </a:moveTo>
                  <a:cubicBezTo>
                    <a:pt x="34" y="30"/>
                    <a:pt x="17" y="32"/>
                    <a:pt x="0" y="35"/>
                  </a:cubicBezTo>
                  <a:cubicBezTo>
                    <a:pt x="7" y="24"/>
                    <a:pt x="30" y="0"/>
                    <a:pt x="4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8">
              <a:extLst>
                <a:ext uri="{FF2B5EF4-FFF2-40B4-BE49-F238E27FC236}">
                  <a16:creationId xmlns:a16="http://schemas.microsoft.com/office/drawing/2014/main" id="{CBE18947-B54F-4BCE-BD4B-193251512A8F}"/>
                </a:ext>
              </a:extLst>
            </p:cNvPr>
            <p:cNvSpPr/>
            <p:nvPr/>
          </p:nvSpPr>
          <p:spPr bwMode="auto">
            <a:xfrm>
              <a:off x="6507163" y="739775"/>
              <a:ext cx="25400" cy="26988"/>
            </a:xfrm>
            <a:custGeom>
              <a:avLst/>
              <a:gdLst>
                <a:gd name="T0" fmla="*/ 39 w 39"/>
                <a:gd name="T1" fmla="*/ 25 h 41"/>
                <a:gd name="T2" fmla="*/ 0 w 39"/>
                <a:gd name="T3" fmla="*/ 32 h 41"/>
                <a:gd name="T4" fmla="*/ 39 w 39"/>
                <a:gd name="T5" fmla="*/ 25 h 41"/>
              </a:gdLst>
              <a:ahLst/>
              <a:cxnLst>
                <a:cxn ang="0">
                  <a:pos x="T0" y="T1"/>
                </a:cxn>
                <a:cxn ang="0">
                  <a:pos x="T2" y="T3"/>
                </a:cxn>
                <a:cxn ang="0">
                  <a:pos x="T4" y="T5"/>
                </a:cxn>
              </a:cxnLst>
              <a:rect l="0" t="0" r="r" b="b"/>
              <a:pathLst>
                <a:path w="39" h="41">
                  <a:moveTo>
                    <a:pt x="39" y="25"/>
                  </a:moveTo>
                  <a:cubicBezTo>
                    <a:pt x="29" y="28"/>
                    <a:pt x="10" y="41"/>
                    <a:pt x="0" y="32"/>
                  </a:cubicBezTo>
                  <a:cubicBezTo>
                    <a:pt x="10" y="26"/>
                    <a:pt x="33" y="0"/>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9">
              <a:extLst>
                <a:ext uri="{FF2B5EF4-FFF2-40B4-BE49-F238E27FC236}">
                  <a16:creationId xmlns:a16="http://schemas.microsoft.com/office/drawing/2014/main" id="{348241F9-75A6-4A3A-AC76-0B218802E87A}"/>
                </a:ext>
              </a:extLst>
            </p:cNvPr>
            <p:cNvSpPr/>
            <p:nvPr/>
          </p:nvSpPr>
          <p:spPr bwMode="auto">
            <a:xfrm>
              <a:off x="6510338" y="765175"/>
              <a:ext cx="26988" cy="19050"/>
            </a:xfrm>
            <a:custGeom>
              <a:avLst/>
              <a:gdLst>
                <a:gd name="T0" fmla="*/ 42 w 42"/>
                <a:gd name="T1" fmla="*/ 4 h 28"/>
                <a:gd name="T2" fmla="*/ 0 w 42"/>
                <a:gd name="T3" fmla="*/ 28 h 28"/>
                <a:gd name="T4" fmla="*/ 42 w 42"/>
                <a:gd name="T5" fmla="*/ 4 h 28"/>
              </a:gdLst>
              <a:ahLst/>
              <a:cxnLst>
                <a:cxn ang="0">
                  <a:pos x="T0" y="T1"/>
                </a:cxn>
                <a:cxn ang="0">
                  <a:pos x="T2" y="T3"/>
                </a:cxn>
                <a:cxn ang="0">
                  <a:pos x="T4" y="T5"/>
                </a:cxn>
              </a:cxnLst>
              <a:rect l="0" t="0" r="r" b="b"/>
              <a:pathLst>
                <a:path w="42" h="28">
                  <a:moveTo>
                    <a:pt x="42" y="4"/>
                  </a:moveTo>
                  <a:cubicBezTo>
                    <a:pt x="41" y="25"/>
                    <a:pt x="14" y="20"/>
                    <a:pt x="0" y="28"/>
                  </a:cubicBezTo>
                  <a:cubicBezTo>
                    <a:pt x="8" y="15"/>
                    <a:pt x="24"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50">
              <a:extLst>
                <a:ext uri="{FF2B5EF4-FFF2-40B4-BE49-F238E27FC236}">
                  <a16:creationId xmlns:a16="http://schemas.microsoft.com/office/drawing/2014/main" id="{39C25BC8-A050-442E-A627-4B46C8D8418D}"/>
                </a:ext>
              </a:extLst>
            </p:cNvPr>
            <p:cNvSpPr/>
            <p:nvPr/>
          </p:nvSpPr>
          <p:spPr bwMode="auto">
            <a:xfrm>
              <a:off x="5970588" y="771525"/>
              <a:ext cx="38100" cy="71438"/>
            </a:xfrm>
            <a:custGeom>
              <a:avLst/>
              <a:gdLst>
                <a:gd name="T0" fmla="*/ 53 w 59"/>
                <a:gd name="T1" fmla="*/ 0 h 110"/>
                <a:gd name="T2" fmla="*/ 48 w 59"/>
                <a:gd name="T3" fmla="*/ 40 h 110"/>
                <a:gd name="T4" fmla="*/ 5 w 59"/>
                <a:gd name="T5" fmla="*/ 110 h 110"/>
                <a:gd name="T6" fmla="*/ 18 w 59"/>
                <a:gd name="T7" fmla="*/ 79 h 110"/>
                <a:gd name="T8" fmla="*/ 46 w 59"/>
                <a:gd name="T9" fmla="*/ 0 h 110"/>
                <a:gd name="T10" fmla="*/ 53 w 59"/>
                <a:gd name="T11" fmla="*/ 0 h 110"/>
              </a:gdLst>
              <a:ahLst/>
              <a:cxnLst>
                <a:cxn ang="0">
                  <a:pos x="T0" y="T1"/>
                </a:cxn>
                <a:cxn ang="0">
                  <a:pos x="T2" y="T3"/>
                </a:cxn>
                <a:cxn ang="0">
                  <a:pos x="T4" y="T5"/>
                </a:cxn>
                <a:cxn ang="0">
                  <a:pos x="T6" y="T7"/>
                </a:cxn>
                <a:cxn ang="0">
                  <a:pos x="T8" y="T9"/>
                </a:cxn>
                <a:cxn ang="0">
                  <a:pos x="T10" y="T11"/>
                </a:cxn>
              </a:cxnLst>
              <a:rect l="0" t="0" r="r" b="b"/>
              <a:pathLst>
                <a:path w="59" h="110">
                  <a:moveTo>
                    <a:pt x="53" y="0"/>
                  </a:moveTo>
                  <a:cubicBezTo>
                    <a:pt x="59" y="13"/>
                    <a:pt x="41" y="26"/>
                    <a:pt x="48" y="40"/>
                  </a:cubicBezTo>
                  <a:cubicBezTo>
                    <a:pt x="30" y="63"/>
                    <a:pt x="36" y="104"/>
                    <a:pt x="5" y="110"/>
                  </a:cubicBezTo>
                  <a:cubicBezTo>
                    <a:pt x="0" y="97"/>
                    <a:pt x="11" y="86"/>
                    <a:pt x="18" y="79"/>
                  </a:cubicBezTo>
                  <a:cubicBezTo>
                    <a:pt x="27" y="53"/>
                    <a:pt x="39" y="29"/>
                    <a:pt x="46" y="0"/>
                  </a:cubicBezTo>
                  <a:cubicBezTo>
                    <a:pt x="48" y="0"/>
                    <a:pt x="51"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51">
              <a:extLst>
                <a:ext uri="{FF2B5EF4-FFF2-40B4-BE49-F238E27FC236}">
                  <a16:creationId xmlns:a16="http://schemas.microsoft.com/office/drawing/2014/main" id="{AB5BF442-DEAB-40A0-A79E-CA6A046D14F6}"/>
                </a:ext>
              </a:extLst>
            </p:cNvPr>
            <p:cNvSpPr/>
            <p:nvPr/>
          </p:nvSpPr>
          <p:spPr bwMode="auto">
            <a:xfrm>
              <a:off x="6516688" y="779463"/>
              <a:ext cx="26988" cy="19050"/>
            </a:xfrm>
            <a:custGeom>
              <a:avLst/>
              <a:gdLst>
                <a:gd name="T0" fmla="*/ 43 w 43"/>
                <a:gd name="T1" fmla="*/ 20 h 31"/>
                <a:gd name="T2" fmla="*/ 0 w 43"/>
                <a:gd name="T3" fmla="*/ 28 h 31"/>
                <a:gd name="T4" fmla="*/ 43 w 43"/>
                <a:gd name="T5" fmla="*/ 20 h 31"/>
              </a:gdLst>
              <a:ahLst/>
              <a:cxnLst>
                <a:cxn ang="0">
                  <a:pos x="T0" y="T1"/>
                </a:cxn>
                <a:cxn ang="0">
                  <a:pos x="T2" y="T3"/>
                </a:cxn>
                <a:cxn ang="0">
                  <a:pos x="T4" y="T5"/>
                </a:cxn>
              </a:cxnLst>
              <a:rect l="0" t="0" r="r" b="b"/>
              <a:pathLst>
                <a:path w="43" h="31">
                  <a:moveTo>
                    <a:pt x="43" y="20"/>
                  </a:moveTo>
                  <a:cubicBezTo>
                    <a:pt x="36" y="28"/>
                    <a:pt x="15" y="31"/>
                    <a:pt x="0" y="28"/>
                  </a:cubicBezTo>
                  <a:cubicBezTo>
                    <a:pt x="8" y="18"/>
                    <a:pt x="37" y="0"/>
                    <a:pt x="4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52">
              <a:extLst>
                <a:ext uri="{FF2B5EF4-FFF2-40B4-BE49-F238E27FC236}">
                  <a16:creationId xmlns:a16="http://schemas.microsoft.com/office/drawing/2014/main" id="{646CDC01-F4BD-4903-AAC5-48CC306B9D05}"/>
                </a:ext>
              </a:extLst>
            </p:cNvPr>
            <p:cNvSpPr/>
            <p:nvPr/>
          </p:nvSpPr>
          <p:spPr bwMode="auto">
            <a:xfrm>
              <a:off x="5951538" y="804863"/>
              <a:ext cx="20638" cy="25400"/>
            </a:xfrm>
            <a:custGeom>
              <a:avLst/>
              <a:gdLst>
                <a:gd name="T0" fmla="*/ 15 w 32"/>
                <a:gd name="T1" fmla="*/ 0 h 40"/>
                <a:gd name="T2" fmla="*/ 24 w 32"/>
                <a:gd name="T3" fmla="*/ 0 h 40"/>
                <a:gd name="T4" fmla="*/ 0 w 32"/>
                <a:gd name="T5" fmla="*/ 28 h 40"/>
                <a:gd name="T6" fmla="*/ 15 w 32"/>
                <a:gd name="T7" fmla="*/ 0 h 40"/>
              </a:gdLst>
              <a:ahLst/>
              <a:cxnLst>
                <a:cxn ang="0">
                  <a:pos x="T0" y="T1"/>
                </a:cxn>
                <a:cxn ang="0">
                  <a:pos x="T2" y="T3"/>
                </a:cxn>
                <a:cxn ang="0">
                  <a:pos x="T4" y="T5"/>
                </a:cxn>
                <a:cxn ang="0">
                  <a:pos x="T6" y="T7"/>
                </a:cxn>
              </a:cxnLst>
              <a:rect l="0" t="0" r="r" b="b"/>
              <a:pathLst>
                <a:path w="32" h="40">
                  <a:moveTo>
                    <a:pt x="15" y="0"/>
                  </a:moveTo>
                  <a:cubicBezTo>
                    <a:pt x="18" y="0"/>
                    <a:pt x="21" y="0"/>
                    <a:pt x="24" y="0"/>
                  </a:cubicBezTo>
                  <a:cubicBezTo>
                    <a:pt x="32" y="8"/>
                    <a:pt x="16" y="40"/>
                    <a:pt x="0" y="28"/>
                  </a:cubicBezTo>
                  <a:cubicBezTo>
                    <a:pt x="6" y="20"/>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3">
              <a:extLst>
                <a:ext uri="{FF2B5EF4-FFF2-40B4-BE49-F238E27FC236}">
                  <a16:creationId xmlns:a16="http://schemas.microsoft.com/office/drawing/2014/main" id="{535FB8EE-E5ED-4B6E-B87D-B53EFDC776A4}"/>
                </a:ext>
              </a:extLst>
            </p:cNvPr>
            <p:cNvSpPr/>
            <p:nvPr/>
          </p:nvSpPr>
          <p:spPr bwMode="auto">
            <a:xfrm>
              <a:off x="6072188" y="828675"/>
              <a:ext cx="34925" cy="68263"/>
            </a:xfrm>
            <a:custGeom>
              <a:avLst/>
              <a:gdLst>
                <a:gd name="T0" fmla="*/ 53 w 53"/>
                <a:gd name="T1" fmla="*/ 0 h 105"/>
                <a:gd name="T2" fmla="*/ 17 w 53"/>
                <a:gd name="T3" fmla="*/ 102 h 105"/>
                <a:gd name="T4" fmla="*/ 0 w 53"/>
                <a:gd name="T5" fmla="*/ 98 h 105"/>
                <a:gd name="T6" fmla="*/ 53 w 53"/>
                <a:gd name="T7" fmla="*/ 0 h 105"/>
              </a:gdLst>
              <a:ahLst/>
              <a:cxnLst>
                <a:cxn ang="0">
                  <a:pos x="T0" y="T1"/>
                </a:cxn>
                <a:cxn ang="0">
                  <a:pos x="T2" y="T3"/>
                </a:cxn>
                <a:cxn ang="0">
                  <a:pos x="T4" y="T5"/>
                </a:cxn>
                <a:cxn ang="0">
                  <a:pos x="T6" y="T7"/>
                </a:cxn>
              </a:cxnLst>
              <a:rect l="0" t="0" r="r" b="b"/>
              <a:pathLst>
                <a:path w="52" h="105">
                  <a:moveTo>
                    <a:pt x="53" y="0"/>
                  </a:moveTo>
                  <a:cubicBezTo>
                    <a:pt x="42" y="33"/>
                    <a:pt x="32" y="70"/>
                    <a:pt x="17" y="102"/>
                  </a:cubicBezTo>
                  <a:cubicBezTo>
                    <a:pt x="11" y="105"/>
                    <a:pt x="2" y="104"/>
                    <a:pt x="0" y="98"/>
                  </a:cubicBezTo>
                  <a:cubicBezTo>
                    <a:pt x="27" y="75"/>
                    <a:pt x="18" y="4"/>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4">
              <a:extLst>
                <a:ext uri="{FF2B5EF4-FFF2-40B4-BE49-F238E27FC236}">
                  <a16:creationId xmlns:a16="http://schemas.microsoft.com/office/drawing/2014/main" id="{BC85CD72-9204-4FB9-9D81-D31298EDD704}"/>
                </a:ext>
              </a:extLst>
            </p:cNvPr>
            <p:cNvSpPr/>
            <p:nvPr/>
          </p:nvSpPr>
          <p:spPr bwMode="auto">
            <a:xfrm>
              <a:off x="5997575" y="833438"/>
              <a:ext cx="15875" cy="23813"/>
            </a:xfrm>
            <a:custGeom>
              <a:avLst/>
              <a:gdLst>
                <a:gd name="T0" fmla="*/ 25 w 25"/>
                <a:gd name="T1" fmla="*/ 0 h 36"/>
                <a:gd name="T2" fmla="*/ 13 w 25"/>
                <a:gd name="T3" fmla="*/ 34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cubicBezTo>
                    <a:pt x="25" y="16"/>
                    <a:pt x="18" y="24"/>
                    <a:pt x="13" y="34"/>
                  </a:cubicBezTo>
                  <a:cubicBezTo>
                    <a:pt x="7" y="33"/>
                    <a:pt x="5" y="36"/>
                    <a:pt x="0" y="36"/>
                  </a:cubicBezTo>
                  <a:cubicBezTo>
                    <a:pt x="2" y="25"/>
                    <a:pt x="10" y="5"/>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55">
              <a:extLst>
                <a:ext uri="{FF2B5EF4-FFF2-40B4-BE49-F238E27FC236}">
                  <a16:creationId xmlns:a16="http://schemas.microsoft.com/office/drawing/2014/main" id="{08E47124-7843-4708-AD3B-7EBB1F533511}"/>
                </a:ext>
              </a:extLst>
            </p:cNvPr>
            <p:cNvSpPr/>
            <p:nvPr/>
          </p:nvSpPr>
          <p:spPr bwMode="auto">
            <a:xfrm>
              <a:off x="6508750" y="838200"/>
              <a:ext cx="36513" cy="15875"/>
            </a:xfrm>
            <a:custGeom>
              <a:avLst/>
              <a:gdLst>
                <a:gd name="T0" fmla="*/ 57 w 57"/>
                <a:gd name="T1" fmla="*/ 11 h 23"/>
                <a:gd name="T2" fmla="*/ 0 w 57"/>
                <a:gd name="T3" fmla="*/ 15 h 23"/>
                <a:gd name="T4" fmla="*/ 57 w 57"/>
                <a:gd name="T5" fmla="*/ 11 h 23"/>
              </a:gdLst>
              <a:ahLst/>
              <a:cxnLst>
                <a:cxn ang="0">
                  <a:pos x="T0" y="T1"/>
                </a:cxn>
                <a:cxn ang="0">
                  <a:pos x="T2" y="T3"/>
                </a:cxn>
                <a:cxn ang="0">
                  <a:pos x="T4" y="T5"/>
                </a:cxn>
              </a:cxnLst>
              <a:rect l="0" t="0" r="r" b="b"/>
              <a:pathLst>
                <a:path w="57" h="23">
                  <a:moveTo>
                    <a:pt x="57" y="11"/>
                  </a:moveTo>
                  <a:cubicBezTo>
                    <a:pt x="46" y="23"/>
                    <a:pt x="16" y="12"/>
                    <a:pt x="0" y="15"/>
                  </a:cubicBezTo>
                  <a:cubicBezTo>
                    <a:pt x="13" y="5"/>
                    <a:pt x="43" y="0"/>
                    <a:pt x="57"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56">
              <a:extLst>
                <a:ext uri="{FF2B5EF4-FFF2-40B4-BE49-F238E27FC236}">
                  <a16:creationId xmlns:a16="http://schemas.microsoft.com/office/drawing/2014/main" id="{67A67C36-6BB6-41C5-8907-AF2DD5996F45}"/>
                </a:ext>
              </a:extLst>
            </p:cNvPr>
            <p:cNvSpPr/>
            <p:nvPr/>
          </p:nvSpPr>
          <p:spPr bwMode="auto">
            <a:xfrm>
              <a:off x="6016625" y="836613"/>
              <a:ext cx="19050" cy="30163"/>
            </a:xfrm>
            <a:custGeom>
              <a:avLst/>
              <a:gdLst>
                <a:gd name="T0" fmla="*/ 31 w 31"/>
                <a:gd name="T1" fmla="*/ 16 h 46"/>
                <a:gd name="T2" fmla="*/ 0 w 31"/>
                <a:gd name="T3" fmla="*/ 46 h 46"/>
                <a:gd name="T4" fmla="*/ 31 w 31"/>
                <a:gd name="T5" fmla="*/ 16 h 46"/>
              </a:gdLst>
              <a:ahLst/>
              <a:cxnLst>
                <a:cxn ang="0">
                  <a:pos x="T0" y="T1"/>
                </a:cxn>
                <a:cxn ang="0">
                  <a:pos x="T2" y="T3"/>
                </a:cxn>
                <a:cxn ang="0">
                  <a:pos x="T4" y="T5"/>
                </a:cxn>
              </a:cxnLst>
              <a:rect l="0" t="0" r="r" b="b"/>
              <a:pathLst>
                <a:path w="31" h="46">
                  <a:moveTo>
                    <a:pt x="31" y="16"/>
                  </a:moveTo>
                  <a:cubicBezTo>
                    <a:pt x="23" y="29"/>
                    <a:pt x="20" y="45"/>
                    <a:pt x="0" y="46"/>
                  </a:cubicBezTo>
                  <a:cubicBezTo>
                    <a:pt x="6" y="33"/>
                    <a:pt x="13" y="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57">
              <a:extLst>
                <a:ext uri="{FF2B5EF4-FFF2-40B4-BE49-F238E27FC236}">
                  <a16:creationId xmlns:a16="http://schemas.microsoft.com/office/drawing/2014/main" id="{50918B20-1211-42DA-9F8C-E05E3A0CB89E}"/>
                </a:ext>
              </a:extLst>
            </p:cNvPr>
            <p:cNvSpPr/>
            <p:nvPr/>
          </p:nvSpPr>
          <p:spPr bwMode="auto">
            <a:xfrm>
              <a:off x="6032500" y="847725"/>
              <a:ext cx="17463" cy="26988"/>
            </a:xfrm>
            <a:custGeom>
              <a:avLst/>
              <a:gdLst>
                <a:gd name="T0" fmla="*/ 23 w 26"/>
                <a:gd name="T1" fmla="*/ 6 h 41"/>
                <a:gd name="T2" fmla="*/ 5 w 26"/>
                <a:gd name="T3" fmla="*/ 41 h 41"/>
                <a:gd name="T4" fmla="*/ 23 w 26"/>
                <a:gd name="T5" fmla="*/ 6 h 41"/>
              </a:gdLst>
              <a:ahLst/>
              <a:cxnLst>
                <a:cxn ang="0">
                  <a:pos x="T0" y="T1"/>
                </a:cxn>
                <a:cxn ang="0">
                  <a:pos x="T2" y="T3"/>
                </a:cxn>
                <a:cxn ang="0">
                  <a:pos x="T4" y="T5"/>
                </a:cxn>
              </a:cxnLst>
              <a:rect l="0" t="0" r="r" b="b"/>
              <a:pathLst>
                <a:path w="26" h="41">
                  <a:moveTo>
                    <a:pt x="23" y="6"/>
                  </a:moveTo>
                  <a:cubicBezTo>
                    <a:pt x="26" y="22"/>
                    <a:pt x="18" y="36"/>
                    <a:pt x="5" y="41"/>
                  </a:cubicBezTo>
                  <a:cubicBezTo>
                    <a:pt x="0" y="32"/>
                    <a:pt x="8"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58">
              <a:extLst>
                <a:ext uri="{FF2B5EF4-FFF2-40B4-BE49-F238E27FC236}">
                  <a16:creationId xmlns:a16="http://schemas.microsoft.com/office/drawing/2014/main" id="{C56B620E-ABC9-4DC1-855C-7F770BFF68A6}"/>
                </a:ext>
              </a:extLst>
            </p:cNvPr>
            <p:cNvSpPr/>
            <p:nvPr/>
          </p:nvSpPr>
          <p:spPr bwMode="auto">
            <a:xfrm>
              <a:off x="6507163" y="855663"/>
              <a:ext cx="31750" cy="17463"/>
            </a:xfrm>
            <a:custGeom>
              <a:avLst/>
              <a:gdLst>
                <a:gd name="T0" fmla="*/ 49 w 49"/>
                <a:gd name="T1" fmla="*/ 14 h 27"/>
                <a:gd name="T2" fmla="*/ 0 w 49"/>
                <a:gd name="T3" fmla="*/ 15 h 27"/>
                <a:gd name="T4" fmla="*/ 49 w 49"/>
                <a:gd name="T5" fmla="*/ 14 h 27"/>
              </a:gdLst>
              <a:ahLst/>
              <a:cxnLst>
                <a:cxn ang="0">
                  <a:pos x="T0" y="T1"/>
                </a:cxn>
                <a:cxn ang="0">
                  <a:pos x="T2" y="T3"/>
                </a:cxn>
                <a:cxn ang="0">
                  <a:pos x="T4" y="T5"/>
                </a:cxn>
              </a:cxnLst>
              <a:rect l="0" t="0" r="r" b="b"/>
              <a:pathLst>
                <a:path w="49" h="27">
                  <a:moveTo>
                    <a:pt x="49" y="14"/>
                  </a:moveTo>
                  <a:cubicBezTo>
                    <a:pt x="40" y="27"/>
                    <a:pt x="16" y="16"/>
                    <a:pt x="0" y="15"/>
                  </a:cubicBezTo>
                  <a:cubicBezTo>
                    <a:pt x="11" y="5"/>
                    <a:pt x="39" y="0"/>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59">
              <a:extLst>
                <a:ext uri="{FF2B5EF4-FFF2-40B4-BE49-F238E27FC236}">
                  <a16:creationId xmlns:a16="http://schemas.microsoft.com/office/drawing/2014/main" id="{00255C15-660C-4074-8FC8-527FF197DDD8}"/>
                </a:ext>
              </a:extLst>
            </p:cNvPr>
            <p:cNvSpPr/>
            <p:nvPr/>
          </p:nvSpPr>
          <p:spPr bwMode="auto">
            <a:xfrm>
              <a:off x="6051550" y="857250"/>
              <a:ext cx="15875" cy="28575"/>
            </a:xfrm>
            <a:custGeom>
              <a:avLst/>
              <a:gdLst>
                <a:gd name="T0" fmla="*/ 25 w 25"/>
                <a:gd name="T1" fmla="*/ 5 h 43"/>
                <a:gd name="T2" fmla="*/ 0 w 25"/>
                <a:gd name="T3" fmla="*/ 39 h 43"/>
                <a:gd name="T4" fmla="*/ 25 w 25"/>
                <a:gd name="T5" fmla="*/ 5 h 43"/>
              </a:gdLst>
              <a:ahLst/>
              <a:cxnLst>
                <a:cxn ang="0">
                  <a:pos x="T0" y="T1"/>
                </a:cxn>
                <a:cxn ang="0">
                  <a:pos x="T2" y="T3"/>
                </a:cxn>
                <a:cxn ang="0">
                  <a:pos x="T4" y="T5"/>
                </a:cxn>
              </a:cxnLst>
              <a:rect l="0" t="0" r="r" b="b"/>
              <a:pathLst>
                <a:path w="25" h="43">
                  <a:moveTo>
                    <a:pt x="25" y="5"/>
                  </a:moveTo>
                  <a:cubicBezTo>
                    <a:pt x="22" y="20"/>
                    <a:pt x="21" y="43"/>
                    <a:pt x="0" y="39"/>
                  </a:cubicBezTo>
                  <a:cubicBezTo>
                    <a:pt x="8" y="28"/>
                    <a:pt x="7" y="0"/>
                    <a:pt x="2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60">
              <a:extLst>
                <a:ext uri="{FF2B5EF4-FFF2-40B4-BE49-F238E27FC236}">
                  <a16:creationId xmlns:a16="http://schemas.microsoft.com/office/drawing/2014/main" id="{972A979A-6609-4095-8C1A-A1D6C28B1D45}"/>
                </a:ext>
              </a:extLst>
            </p:cNvPr>
            <p:cNvSpPr/>
            <p:nvPr/>
          </p:nvSpPr>
          <p:spPr bwMode="auto">
            <a:xfrm>
              <a:off x="6173788" y="874713"/>
              <a:ext cx="30163" cy="65088"/>
            </a:xfrm>
            <a:custGeom>
              <a:avLst/>
              <a:gdLst>
                <a:gd name="T0" fmla="*/ 48 w 48"/>
                <a:gd name="T1" fmla="*/ 6 h 101"/>
                <a:gd name="T2" fmla="*/ 13 w 48"/>
                <a:gd name="T3" fmla="*/ 100 h 101"/>
                <a:gd name="T4" fmla="*/ 0 w 48"/>
                <a:gd name="T5" fmla="*/ 95 h 101"/>
                <a:gd name="T6" fmla="*/ 32 w 48"/>
                <a:gd name="T7" fmla="*/ 6 h 101"/>
                <a:gd name="T8" fmla="*/ 48 w 48"/>
                <a:gd name="T9" fmla="*/ 6 h 101"/>
              </a:gdLst>
              <a:ahLst/>
              <a:cxnLst>
                <a:cxn ang="0">
                  <a:pos x="T0" y="T1"/>
                </a:cxn>
                <a:cxn ang="0">
                  <a:pos x="T2" y="T3"/>
                </a:cxn>
                <a:cxn ang="0">
                  <a:pos x="T4" y="T5"/>
                </a:cxn>
                <a:cxn ang="0">
                  <a:pos x="T6" y="T7"/>
                </a:cxn>
                <a:cxn ang="0">
                  <a:pos x="T8" y="T9"/>
                </a:cxn>
              </a:cxnLst>
              <a:rect l="0" t="0" r="r" b="b"/>
              <a:pathLst>
                <a:path w="48" h="100">
                  <a:moveTo>
                    <a:pt x="48" y="6"/>
                  </a:moveTo>
                  <a:cubicBezTo>
                    <a:pt x="33" y="38"/>
                    <a:pt x="33" y="74"/>
                    <a:pt x="13" y="100"/>
                  </a:cubicBezTo>
                  <a:cubicBezTo>
                    <a:pt x="6" y="101"/>
                    <a:pt x="4" y="97"/>
                    <a:pt x="0" y="95"/>
                  </a:cubicBezTo>
                  <a:cubicBezTo>
                    <a:pt x="16" y="72"/>
                    <a:pt x="25" y="32"/>
                    <a:pt x="32" y="6"/>
                  </a:cubicBezTo>
                  <a:cubicBezTo>
                    <a:pt x="37" y="3"/>
                    <a:pt x="44" y="0"/>
                    <a:pt x="48"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61">
              <a:extLst>
                <a:ext uri="{FF2B5EF4-FFF2-40B4-BE49-F238E27FC236}">
                  <a16:creationId xmlns:a16="http://schemas.microsoft.com/office/drawing/2014/main" id="{449B58AA-B848-49EC-9E9A-D58424BC4D46}"/>
                </a:ext>
              </a:extLst>
            </p:cNvPr>
            <p:cNvSpPr/>
            <p:nvPr/>
          </p:nvSpPr>
          <p:spPr bwMode="auto">
            <a:xfrm>
              <a:off x="6099175" y="877888"/>
              <a:ext cx="17463" cy="26988"/>
            </a:xfrm>
            <a:custGeom>
              <a:avLst/>
              <a:gdLst>
                <a:gd name="T0" fmla="*/ 24 w 28"/>
                <a:gd name="T1" fmla="*/ 0 h 42"/>
                <a:gd name="T2" fmla="*/ 0 w 28"/>
                <a:gd name="T3" fmla="*/ 42 h 42"/>
                <a:gd name="T4" fmla="*/ 24 w 28"/>
                <a:gd name="T5" fmla="*/ 0 h 42"/>
              </a:gdLst>
              <a:ahLst/>
              <a:cxnLst>
                <a:cxn ang="0">
                  <a:pos x="T0" y="T1"/>
                </a:cxn>
                <a:cxn ang="0">
                  <a:pos x="T2" y="T3"/>
                </a:cxn>
                <a:cxn ang="0">
                  <a:pos x="T4" y="T5"/>
                </a:cxn>
              </a:cxnLst>
              <a:rect l="0" t="0" r="r" b="b"/>
              <a:pathLst>
                <a:path w="28" h="42">
                  <a:moveTo>
                    <a:pt x="24" y="0"/>
                  </a:moveTo>
                  <a:cubicBezTo>
                    <a:pt x="28" y="18"/>
                    <a:pt x="20" y="35"/>
                    <a:pt x="0" y="42"/>
                  </a:cubicBezTo>
                  <a:cubicBezTo>
                    <a:pt x="0" y="27"/>
                    <a:pt x="7" y="5"/>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62">
              <a:extLst>
                <a:ext uri="{FF2B5EF4-FFF2-40B4-BE49-F238E27FC236}">
                  <a16:creationId xmlns:a16="http://schemas.microsoft.com/office/drawing/2014/main" id="{D5093A2E-158F-4089-A22B-59E588C16C6A}"/>
                </a:ext>
              </a:extLst>
            </p:cNvPr>
            <p:cNvSpPr/>
            <p:nvPr/>
          </p:nvSpPr>
          <p:spPr bwMode="auto">
            <a:xfrm>
              <a:off x="6499225" y="874713"/>
              <a:ext cx="34925" cy="15875"/>
            </a:xfrm>
            <a:custGeom>
              <a:avLst/>
              <a:gdLst>
                <a:gd name="T0" fmla="*/ 49 w 54"/>
                <a:gd name="T1" fmla="*/ 7 h 26"/>
                <a:gd name="T2" fmla="*/ 53 w 54"/>
                <a:gd name="T3" fmla="*/ 22 h 26"/>
                <a:gd name="T4" fmla="*/ 0 w 54"/>
                <a:gd name="T5" fmla="*/ 11 h 26"/>
                <a:gd name="T6" fmla="*/ 49 w 54"/>
                <a:gd name="T7" fmla="*/ 7 h 26"/>
              </a:gdLst>
              <a:ahLst/>
              <a:cxnLst>
                <a:cxn ang="0">
                  <a:pos x="T0" y="T1"/>
                </a:cxn>
                <a:cxn ang="0">
                  <a:pos x="T2" y="T3"/>
                </a:cxn>
                <a:cxn ang="0">
                  <a:pos x="T4" y="T5"/>
                </a:cxn>
                <a:cxn ang="0">
                  <a:pos x="T6" y="T7"/>
                </a:cxn>
              </a:cxnLst>
              <a:rect l="0" t="0" r="r" b="b"/>
              <a:pathLst>
                <a:path w="54" h="26">
                  <a:moveTo>
                    <a:pt x="49" y="7"/>
                  </a:moveTo>
                  <a:cubicBezTo>
                    <a:pt x="53" y="10"/>
                    <a:pt x="54" y="15"/>
                    <a:pt x="53" y="22"/>
                  </a:cubicBezTo>
                  <a:cubicBezTo>
                    <a:pt x="34" y="26"/>
                    <a:pt x="19" y="13"/>
                    <a:pt x="0" y="11"/>
                  </a:cubicBezTo>
                  <a:cubicBezTo>
                    <a:pt x="12" y="0"/>
                    <a:pt x="31" y="13"/>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63">
              <a:extLst>
                <a:ext uri="{FF2B5EF4-FFF2-40B4-BE49-F238E27FC236}">
                  <a16:creationId xmlns:a16="http://schemas.microsoft.com/office/drawing/2014/main" id="{47FA4AFC-0850-4E46-AA62-02ADBC639F16}"/>
                </a:ext>
              </a:extLst>
            </p:cNvPr>
            <p:cNvSpPr/>
            <p:nvPr/>
          </p:nvSpPr>
          <p:spPr bwMode="auto">
            <a:xfrm>
              <a:off x="6115050" y="890588"/>
              <a:ext cx="26988" cy="26988"/>
            </a:xfrm>
            <a:custGeom>
              <a:avLst/>
              <a:gdLst>
                <a:gd name="T0" fmla="*/ 18 w 41"/>
                <a:gd name="T1" fmla="*/ 0 h 41"/>
                <a:gd name="T2" fmla="*/ 1 w 41"/>
                <a:gd name="T3" fmla="*/ 41 h 41"/>
                <a:gd name="T4" fmla="*/ 18 w 41"/>
                <a:gd name="T5" fmla="*/ 0 h 41"/>
              </a:gdLst>
              <a:ahLst/>
              <a:cxnLst>
                <a:cxn ang="0">
                  <a:pos x="T0" y="T1"/>
                </a:cxn>
                <a:cxn ang="0">
                  <a:pos x="T2" y="T3"/>
                </a:cxn>
                <a:cxn ang="0">
                  <a:pos x="T4" y="T5"/>
                </a:cxn>
              </a:cxnLst>
              <a:rect l="0" t="0" r="r" b="b"/>
              <a:pathLst>
                <a:path w="41" h="41">
                  <a:moveTo>
                    <a:pt x="18" y="0"/>
                  </a:moveTo>
                  <a:cubicBezTo>
                    <a:pt x="41" y="9"/>
                    <a:pt x="19" y="39"/>
                    <a:pt x="1" y="41"/>
                  </a:cubicBezTo>
                  <a:cubicBezTo>
                    <a:pt x="0" y="29"/>
                    <a:pt x="16" y="17"/>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64">
              <a:extLst>
                <a:ext uri="{FF2B5EF4-FFF2-40B4-BE49-F238E27FC236}">
                  <a16:creationId xmlns:a16="http://schemas.microsoft.com/office/drawing/2014/main" id="{176A6B74-4590-46C3-8F9D-3131ADEAC79D}"/>
                </a:ext>
              </a:extLst>
            </p:cNvPr>
            <p:cNvSpPr/>
            <p:nvPr/>
          </p:nvSpPr>
          <p:spPr bwMode="auto">
            <a:xfrm>
              <a:off x="6132513" y="895350"/>
              <a:ext cx="19050" cy="26988"/>
            </a:xfrm>
            <a:custGeom>
              <a:avLst/>
              <a:gdLst>
                <a:gd name="T0" fmla="*/ 17 w 30"/>
                <a:gd name="T1" fmla="*/ 0 h 41"/>
                <a:gd name="T2" fmla="*/ 14 w 30"/>
                <a:gd name="T3" fmla="*/ 40 h 41"/>
                <a:gd name="T4" fmla="*/ 0 w 30"/>
                <a:gd name="T5" fmla="*/ 33 h 41"/>
                <a:gd name="T6" fmla="*/ 17 w 30"/>
                <a:gd name="T7" fmla="*/ 0 h 41"/>
              </a:gdLst>
              <a:ahLst/>
              <a:cxnLst>
                <a:cxn ang="0">
                  <a:pos x="T0" y="T1"/>
                </a:cxn>
                <a:cxn ang="0">
                  <a:pos x="T2" y="T3"/>
                </a:cxn>
                <a:cxn ang="0">
                  <a:pos x="T4" y="T5"/>
                </a:cxn>
                <a:cxn ang="0">
                  <a:pos x="T6" y="T7"/>
                </a:cxn>
              </a:cxnLst>
              <a:rect l="0" t="0" r="r" b="b"/>
              <a:pathLst>
                <a:path w="30" h="41">
                  <a:moveTo>
                    <a:pt x="17" y="0"/>
                  </a:moveTo>
                  <a:cubicBezTo>
                    <a:pt x="30" y="11"/>
                    <a:pt x="24" y="31"/>
                    <a:pt x="14" y="40"/>
                  </a:cubicBezTo>
                  <a:cubicBezTo>
                    <a:pt x="6" y="41"/>
                    <a:pt x="4" y="36"/>
                    <a:pt x="0" y="33"/>
                  </a:cubicBezTo>
                  <a:cubicBezTo>
                    <a:pt x="14" y="30"/>
                    <a:pt x="8" y="7"/>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65">
              <a:extLst>
                <a:ext uri="{FF2B5EF4-FFF2-40B4-BE49-F238E27FC236}">
                  <a16:creationId xmlns:a16="http://schemas.microsoft.com/office/drawing/2014/main" id="{8FB68298-F5C0-4A81-AB86-9F1D1F927911}"/>
                </a:ext>
              </a:extLst>
            </p:cNvPr>
            <p:cNvSpPr/>
            <p:nvPr/>
          </p:nvSpPr>
          <p:spPr bwMode="auto">
            <a:xfrm>
              <a:off x="6497638" y="895350"/>
              <a:ext cx="31750" cy="22225"/>
            </a:xfrm>
            <a:custGeom>
              <a:avLst/>
              <a:gdLst>
                <a:gd name="T0" fmla="*/ 49 w 49"/>
                <a:gd name="T1" fmla="*/ 13 h 36"/>
                <a:gd name="T2" fmla="*/ 0 w 49"/>
                <a:gd name="T3" fmla="*/ 3 h 36"/>
                <a:gd name="T4" fmla="*/ 49 w 49"/>
                <a:gd name="T5" fmla="*/ 13 h 36"/>
              </a:gdLst>
              <a:ahLst/>
              <a:cxnLst>
                <a:cxn ang="0">
                  <a:pos x="T0" y="T1"/>
                </a:cxn>
                <a:cxn ang="0">
                  <a:pos x="T2" y="T3"/>
                </a:cxn>
                <a:cxn ang="0">
                  <a:pos x="T4" y="T5"/>
                </a:cxn>
              </a:cxnLst>
              <a:rect l="0" t="0" r="r" b="b"/>
              <a:pathLst>
                <a:path w="49" h="36">
                  <a:moveTo>
                    <a:pt x="49" y="13"/>
                  </a:moveTo>
                  <a:cubicBezTo>
                    <a:pt x="40" y="36"/>
                    <a:pt x="12" y="11"/>
                    <a:pt x="0" y="3"/>
                  </a:cubicBezTo>
                  <a:cubicBezTo>
                    <a:pt x="15" y="0"/>
                    <a:pt x="36" y="7"/>
                    <a:pt x="4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66">
              <a:extLst>
                <a:ext uri="{FF2B5EF4-FFF2-40B4-BE49-F238E27FC236}">
                  <a16:creationId xmlns:a16="http://schemas.microsoft.com/office/drawing/2014/main" id="{1FED05C8-22E4-4C33-A909-0382229F80DB}"/>
                </a:ext>
              </a:extLst>
            </p:cNvPr>
            <p:cNvSpPr/>
            <p:nvPr/>
          </p:nvSpPr>
          <p:spPr bwMode="auto">
            <a:xfrm>
              <a:off x="6153150" y="908050"/>
              <a:ext cx="14288" cy="22225"/>
            </a:xfrm>
            <a:custGeom>
              <a:avLst/>
              <a:gdLst>
                <a:gd name="T0" fmla="*/ 21 w 21"/>
                <a:gd name="T1" fmla="*/ 4 h 36"/>
                <a:gd name="T2" fmla="*/ 0 w 21"/>
                <a:gd name="T3" fmla="*/ 29 h 36"/>
                <a:gd name="T4" fmla="*/ 21 w 21"/>
                <a:gd name="T5" fmla="*/ 4 h 36"/>
              </a:gdLst>
              <a:ahLst/>
              <a:cxnLst>
                <a:cxn ang="0">
                  <a:pos x="T0" y="T1"/>
                </a:cxn>
                <a:cxn ang="0">
                  <a:pos x="T2" y="T3"/>
                </a:cxn>
                <a:cxn ang="0">
                  <a:pos x="T4" y="T5"/>
                </a:cxn>
              </a:cxnLst>
              <a:rect l="0" t="0" r="r" b="b"/>
              <a:pathLst>
                <a:path w="21" h="36">
                  <a:moveTo>
                    <a:pt x="21" y="4"/>
                  </a:moveTo>
                  <a:cubicBezTo>
                    <a:pt x="19" y="16"/>
                    <a:pt x="16" y="36"/>
                    <a:pt x="0" y="29"/>
                  </a:cubicBezTo>
                  <a:cubicBezTo>
                    <a:pt x="6" y="20"/>
                    <a:pt x="9" y="0"/>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67">
              <a:extLst>
                <a:ext uri="{FF2B5EF4-FFF2-40B4-BE49-F238E27FC236}">
                  <a16:creationId xmlns:a16="http://schemas.microsoft.com/office/drawing/2014/main" id="{A8372DDD-2222-4615-9805-04C49F77E25D}"/>
                </a:ext>
              </a:extLst>
            </p:cNvPr>
            <p:cNvSpPr/>
            <p:nvPr/>
          </p:nvSpPr>
          <p:spPr bwMode="auto">
            <a:xfrm>
              <a:off x="6276975" y="920750"/>
              <a:ext cx="31750" cy="68263"/>
            </a:xfrm>
            <a:custGeom>
              <a:avLst/>
              <a:gdLst>
                <a:gd name="T0" fmla="*/ 51 w 51"/>
                <a:gd name="T1" fmla="*/ 8 h 104"/>
                <a:gd name="T2" fmla="*/ 42 w 51"/>
                <a:gd name="T3" fmla="*/ 26 h 104"/>
                <a:gd name="T4" fmla="*/ 44 w 51"/>
                <a:gd name="T5" fmla="*/ 38 h 104"/>
                <a:gd name="T6" fmla="*/ 35 w 51"/>
                <a:gd name="T7" fmla="*/ 70 h 104"/>
                <a:gd name="T8" fmla="*/ 6 w 51"/>
                <a:gd name="T9" fmla="*/ 104 h 104"/>
                <a:gd name="T10" fmla="*/ 35 w 51"/>
                <a:gd name="T11" fmla="*/ 2 h 104"/>
                <a:gd name="T12" fmla="*/ 51 w 51"/>
                <a:gd name="T13" fmla="*/ 8 h 104"/>
              </a:gdLst>
              <a:ahLst/>
              <a:cxnLst>
                <a:cxn ang="0">
                  <a:pos x="T0" y="T1"/>
                </a:cxn>
                <a:cxn ang="0">
                  <a:pos x="T2" y="T3"/>
                </a:cxn>
                <a:cxn ang="0">
                  <a:pos x="T4" y="T5"/>
                </a:cxn>
                <a:cxn ang="0">
                  <a:pos x="T6" y="T7"/>
                </a:cxn>
                <a:cxn ang="0">
                  <a:pos x="T8" y="T9"/>
                </a:cxn>
                <a:cxn ang="0">
                  <a:pos x="T10" y="T11"/>
                </a:cxn>
                <a:cxn ang="0">
                  <a:pos x="T12" y="T13"/>
                </a:cxn>
              </a:cxnLst>
              <a:rect l="0" t="0" r="r" b="b"/>
              <a:pathLst>
                <a:path w="51" h="104">
                  <a:moveTo>
                    <a:pt x="51" y="8"/>
                  </a:moveTo>
                  <a:cubicBezTo>
                    <a:pt x="50" y="15"/>
                    <a:pt x="45" y="20"/>
                    <a:pt x="42" y="26"/>
                  </a:cubicBezTo>
                  <a:cubicBezTo>
                    <a:pt x="41" y="32"/>
                    <a:pt x="44" y="33"/>
                    <a:pt x="44" y="38"/>
                  </a:cubicBezTo>
                  <a:cubicBezTo>
                    <a:pt x="41" y="47"/>
                    <a:pt x="36" y="54"/>
                    <a:pt x="35" y="70"/>
                  </a:cubicBezTo>
                  <a:cubicBezTo>
                    <a:pt x="22" y="78"/>
                    <a:pt x="24" y="100"/>
                    <a:pt x="6" y="104"/>
                  </a:cubicBezTo>
                  <a:cubicBezTo>
                    <a:pt x="0" y="69"/>
                    <a:pt x="34" y="43"/>
                    <a:pt x="35" y="2"/>
                  </a:cubicBezTo>
                  <a:cubicBezTo>
                    <a:pt x="44" y="0"/>
                    <a:pt x="46" y="6"/>
                    <a:pt x="5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68">
              <a:extLst>
                <a:ext uri="{FF2B5EF4-FFF2-40B4-BE49-F238E27FC236}">
                  <a16:creationId xmlns:a16="http://schemas.microsoft.com/office/drawing/2014/main" id="{DE6ADF99-F789-43BE-A956-041F849982A7}"/>
                </a:ext>
              </a:extLst>
            </p:cNvPr>
            <p:cNvSpPr/>
            <p:nvPr/>
          </p:nvSpPr>
          <p:spPr bwMode="auto">
            <a:xfrm>
              <a:off x="6191250" y="927100"/>
              <a:ext cx="22225" cy="22225"/>
            </a:xfrm>
            <a:custGeom>
              <a:avLst/>
              <a:gdLst>
                <a:gd name="T0" fmla="*/ 19 w 35"/>
                <a:gd name="T1" fmla="*/ 0 h 35"/>
                <a:gd name="T2" fmla="*/ 7 w 35"/>
                <a:gd name="T3" fmla="*/ 35 h 35"/>
                <a:gd name="T4" fmla="*/ 19 w 35"/>
                <a:gd name="T5" fmla="*/ 0 h 35"/>
              </a:gdLst>
              <a:ahLst/>
              <a:cxnLst>
                <a:cxn ang="0">
                  <a:pos x="T0" y="T1"/>
                </a:cxn>
                <a:cxn ang="0">
                  <a:pos x="T2" y="T3"/>
                </a:cxn>
                <a:cxn ang="0">
                  <a:pos x="T4" y="T5"/>
                </a:cxn>
              </a:cxnLst>
              <a:rect l="0" t="0" r="r" b="b"/>
              <a:pathLst>
                <a:path w="35" h="35">
                  <a:moveTo>
                    <a:pt x="19" y="0"/>
                  </a:moveTo>
                  <a:cubicBezTo>
                    <a:pt x="35" y="8"/>
                    <a:pt x="26" y="33"/>
                    <a:pt x="7" y="35"/>
                  </a:cubicBezTo>
                  <a:cubicBezTo>
                    <a:pt x="0" y="24"/>
                    <a:pt x="15"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69">
              <a:extLst>
                <a:ext uri="{FF2B5EF4-FFF2-40B4-BE49-F238E27FC236}">
                  <a16:creationId xmlns:a16="http://schemas.microsoft.com/office/drawing/2014/main" id="{6FEE1BBF-AAD1-47EB-9DC5-5260CEE117D0}"/>
                </a:ext>
              </a:extLst>
            </p:cNvPr>
            <p:cNvSpPr/>
            <p:nvPr/>
          </p:nvSpPr>
          <p:spPr bwMode="auto">
            <a:xfrm>
              <a:off x="6211888" y="935038"/>
              <a:ext cx="17463" cy="23813"/>
            </a:xfrm>
            <a:custGeom>
              <a:avLst/>
              <a:gdLst>
                <a:gd name="T0" fmla="*/ 15 w 27"/>
                <a:gd name="T1" fmla="*/ 0 h 36"/>
                <a:gd name="T2" fmla="*/ 5 w 27"/>
                <a:gd name="T3" fmla="*/ 36 h 36"/>
                <a:gd name="T4" fmla="*/ 15 w 27"/>
                <a:gd name="T5" fmla="*/ 0 h 36"/>
              </a:gdLst>
              <a:ahLst/>
              <a:cxnLst>
                <a:cxn ang="0">
                  <a:pos x="T0" y="T1"/>
                </a:cxn>
                <a:cxn ang="0">
                  <a:pos x="T2" y="T3"/>
                </a:cxn>
                <a:cxn ang="0">
                  <a:pos x="T4" y="T5"/>
                </a:cxn>
              </a:cxnLst>
              <a:rect l="0" t="0" r="r" b="b"/>
              <a:pathLst>
                <a:path w="27" h="36">
                  <a:moveTo>
                    <a:pt x="15" y="0"/>
                  </a:moveTo>
                  <a:cubicBezTo>
                    <a:pt x="27" y="8"/>
                    <a:pt x="25" y="33"/>
                    <a:pt x="5" y="36"/>
                  </a:cubicBezTo>
                  <a:cubicBezTo>
                    <a:pt x="0" y="27"/>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70">
              <a:extLst>
                <a:ext uri="{FF2B5EF4-FFF2-40B4-BE49-F238E27FC236}">
                  <a16:creationId xmlns:a16="http://schemas.microsoft.com/office/drawing/2014/main" id="{497995F5-77F7-4CCA-BFDC-FC4C652A4F47}"/>
                </a:ext>
              </a:extLst>
            </p:cNvPr>
            <p:cNvSpPr/>
            <p:nvPr/>
          </p:nvSpPr>
          <p:spPr bwMode="auto">
            <a:xfrm>
              <a:off x="6489700" y="938213"/>
              <a:ext cx="33338" cy="20638"/>
            </a:xfrm>
            <a:custGeom>
              <a:avLst/>
              <a:gdLst>
                <a:gd name="T0" fmla="*/ 51 w 51"/>
                <a:gd name="T1" fmla="*/ 29 h 33"/>
                <a:gd name="T2" fmla="*/ 0 w 51"/>
                <a:gd name="T3" fmla="*/ 0 h 33"/>
                <a:gd name="T4" fmla="*/ 51 w 51"/>
                <a:gd name="T5" fmla="*/ 29 h 33"/>
              </a:gdLst>
              <a:ahLst/>
              <a:cxnLst>
                <a:cxn ang="0">
                  <a:pos x="T0" y="T1"/>
                </a:cxn>
                <a:cxn ang="0">
                  <a:pos x="T2" y="T3"/>
                </a:cxn>
                <a:cxn ang="0">
                  <a:pos x="T4" y="T5"/>
                </a:cxn>
              </a:cxnLst>
              <a:rect l="0" t="0" r="r" b="b"/>
              <a:pathLst>
                <a:path w="51" h="33">
                  <a:moveTo>
                    <a:pt x="51" y="29"/>
                  </a:moveTo>
                  <a:cubicBezTo>
                    <a:pt x="34" y="33"/>
                    <a:pt x="16" y="10"/>
                    <a:pt x="0" y="0"/>
                  </a:cubicBezTo>
                  <a:cubicBezTo>
                    <a:pt x="18" y="2"/>
                    <a:pt x="44" y="10"/>
                    <a:pt x="5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71">
              <a:extLst>
                <a:ext uri="{FF2B5EF4-FFF2-40B4-BE49-F238E27FC236}">
                  <a16:creationId xmlns:a16="http://schemas.microsoft.com/office/drawing/2014/main" id="{D1FB3C40-5F84-4F93-B499-E0266B873C6D}"/>
                </a:ext>
              </a:extLst>
            </p:cNvPr>
            <p:cNvSpPr/>
            <p:nvPr/>
          </p:nvSpPr>
          <p:spPr bwMode="auto">
            <a:xfrm>
              <a:off x="6229350" y="942975"/>
              <a:ext cx="17463" cy="26988"/>
            </a:xfrm>
            <a:custGeom>
              <a:avLst/>
              <a:gdLst>
                <a:gd name="T0" fmla="*/ 27 w 27"/>
                <a:gd name="T1" fmla="*/ 4 h 41"/>
                <a:gd name="T2" fmla="*/ 8 w 27"/>
                <a:gd name="T3" fmla="*/ 41 h 41"/>
                <a:gd name="T4" fmla="*/ 0 w 27"/>
                <a:gd name="T5" fmla="*/ 38 h 41"/>
                <a:gd name="T6" fmla="*/ 27 w 27"/>
                <a:gd name="T7" fmla="*/ 4 h 41"/>
              </a:gdLst>
              <a:ahLst/>
              <a:cxnLst>
                <a:cxn ang="0">
                  <a:pos x="T0" y="T1"/>
                </a:cxn>
                <a:cxn ang="0">
                  <a:pos x="T2" y="T3"/>
                </a:cxn>
                <a:cxn ang="0">
                  <a:pos x="T4" y="T5"/>
                </a:cxn>
                <a:cxn ang="0">
                  <a:pos x="T6" y="T7"/>
                </a:cxn>
              </a:cxnLst>
              <a:rect l="0" t="0" r="r" b="b"/>
              <a:pathLst>
                <a:path w="27" h="41">
                  <a:moveTo>
                    <a:pt x="27" y="4"/>
                  </a:moveTo>
                  <a:cubicBezTo>
                    <a:pt x="25" y="21"/>
                    <a:pt x="18" y="33"/>
                    <a:pt x="8" y="41"/>
                  </a:cubicBezTo>
                  <a:cubicBezTo>
                    <a:pt x="5" y="40"/>
                    <a:pt x="3" y="39"/>
                    <a:pt x="0" y="38"/>
                  </a:cubicBezTo>
                  <a:cubicBezTo>
                    <a:pt x="7" y="25"/>
                    <a:pt x="10"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72">
              <a:extLst>
                <a:ext uri="{FF2B5EF4-FFF2-40B4-BE49-F238E27FC236}">
                  <a16:creationId xmlns:a16="http://schemas.microsoft.com/office/drawing/2014/main" id="{82B8CD10-955A-4B21-9C9A-696E29E8E00C}"/>
                </a:ext>
              </a:extLst>
            </p:cNvPr>
            <p:cNvSpPr/>
            <p:nvPr/>
          </p:nvSpPr>
          <p:spPr bwMode="auto">
            <a:xfrm>
              <a:off x="6248400" y="949325"/>
              <a:ext cx="19050" cy="34925"/>
            </a:xfrm>
            <a:custGeom>
              <a:avLst/>
              <a:gdLst>
                <a:gd name="T0" fmla="*/ 29 w 29"/>
                <a:gd name="T1" fmla="*/ 6 h 55"/>
                <a:gd name="T2" fmla="*/ 0 w 29"/>
                <a:gd name="T3" fmla="*/ 42 h 55"/>
                <a:gd name="T4" fmla="*/ 29 w 29"/>
                <a:gd name="T5" fmla="*/ 6 h 55"/>
              </a:gdLst>
              <a:ahLst/>
              <a:cxnLst>
                <a:cxn ang="0">
                  <a:pos x="T0" y="T1"/>
                </a:cxn>
                <a:cxn ang="0">
                  <a:pos x="T2" y="T3"/>
                </a:cxn>
                <a:cxn ang="0">
                  <a:pos x="T4" y="T5"/>
                </a:cxn>
              </a:cxnLst>
              <a:rect l="0" t="0" r="r" b="b"/>
              <a:pathLst>
                <a:path w="28" h="55">
                  <a:moveTo>
                    <a:pt x="29" y="6"/>
                  </a:moveTo>
                  <a:cubicBezTo>
                    <a:pt x="21" y="18"/>
                    <a:pt x="21" y="55"/>
                    <a:pt x="0" y="42"/>
                  </a:cubicBezTo>
                  <a:cubicBezTo>
                    <a:pt x="10" y="31"/>
                    <a:pt x="9" y="0"/>
                    <a:pt x="2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73">
              <a:extLst>
                <a:ext uri="{FF2B5EF4-FFF2-40B4-BE49-F238E27FC236}">
                  <a16:creationId xmlns:a16="http://schemas.microsoft.com/office/drawing/2014/main" id="{751558B9-C76C-45CF-A737-73607EEF0FC8}"/>
                </a:ext>
              </a:extLst>
            </p:cNvPr>
            <p:cNvSpPr/>
            <p:nvPr/>
          </p:nvSpPr>
          <p:spPr bwMode="auto">
            <a:xfrm>
              <a:off x="6302375" y="981075"/>
              <a:ext cx="15875" cy="28575"/>
            </a:xfrm>
            <a:custGeom>
              <a:avLst/>
              <a:gdLst>
                <a:gd name="T0" fmla="*/ 25 w 25"/>
                <a:gd name="T1" fmla="*/ 4 h 44"/>
                <a:gd name="T2" fmla="*/ 0 w 25"/>
                <a:gd name="T3" fmla="*/ 40 h 44"/>
                <a:gd name="T4" fmla="*/ 10 w 25"/>
                <a:gd name="T5" fmla="*/ 2 h 44"/>
                <a:gd name="T6" fmla="*/ 25 w 25"/>
                <a:gd name="T7" fmla="*/ 4 h 44"/>
              </a:gdLst>
              <a:ahLst/>
              <a:cxnLst>
                <a:cxn ang="0">
                  <a:pos x="T0" y="T1"/>
                </a:cxn>
                <a:cxn ang="0">
                  <a:pos x="T2" y="T3"/>
                </a:cxn>
                <a:cxn ang="0">
                  <a:pos x="T4" y="T5"/>
                </a:cxn>
                <a:cxn ang="0">
                  <a:pos x="T6" y="T7"/>
                </a:cxn>
              </a:cxnLst>
              <a:rect l="0" t="0" r="r" b="b"/>
              <a:pathLst>
                <a:path w="25" h="44">
                  <a:moveTo>
                    <a:pt x="25" y="4"/>
                  </a:moveTo>
                  <a:cubicBezTo>
                    <a:pt x="15" y="14"/>
                    <a:pt x="18" y="44"/>
                    <a:pt x="0" y="40"/>
                  </a:cubicBezTo>
                  <a:cubicBezTo>
                    <a:pt x="5" y="29"/>
                    <a:pt x="4" y="13"/>
                    <a:pt x="10" y="2"/>
                  </a:cubicBezTo>
                  <a:cubicBezTo>
                    <a:pt x="17" y="1"/>
                    <a:pt x="19"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74">
              <a:extLst>
                <a:ext uri="{FF2B5EF4-FFF2-40B4-BE49-F238E27FC236}">
                  <a16:creationId xmlns:a16="http://schemas.microsoft.com/office/drawing/2014/main" id="{E2E71205-C135-4872-B8DA-9DFF58709A3F}"/>
                </a:ext>
              </a:extLst>
            </p:cNvPr>
            <p:cNvSpPr/>
            <p:nvPr/>
          </p:nvSpPr>
          <p:spPr bwMode="auto">
            <a:xfrm>
              <a:off x="6319838" y="982663"/>
              <a:ext cx="15875" cy="28575"/>
            </a:xfrm>
            <a:custGeom>
              <a:avLst/>
              <a:gdLst>
                <a:gd name="T0" fmla="*/ 25 w 25"/>
                <a:gd name="T1" fmla="*/ 8 h 44"/>
                <a:gd name="T2" fmla="*/ 0 w 25"/>
                <a:gd name="T3" fmla="*/ 42 h 44"/>
                <a:gd name="T4" fmla="*/ 25 w 25"/>
                <a:gd name="T5" fmla="*/ 8 h 44"/>
              </a:gdLst>
              <a:ahLst/>
              <a:cxnLst>
                <a:cxn ang="0">
                  <a:pos x="T0" y="T1"/>
                </a:cxn>
                <a:cxn ang="0">
                  <a:pos x="T2" y="T3"/>
                </a:cxn>
                <a:cxn ang="0">
                  <a:pos x="T4" y="T5"/>
                </a:cxn>
              </a:cxnLst>
              <a:rect l="0" t="0" r="r" b="b"/>
              <a:pathLst>
                <a:path w="25" h="44">
                  <a:moveTo>
                    <a:pt x="25" y="8"/>
                  </a:moveTo>
                  <a:cubicBezTo>
                    <a:pt x="22" y="23"/>
                    <a:pt x="15" y="44"/>
                    <a:pt x="0" y="42"/>
                  </a:cubicBezTo>
                  <a:cubicBezTo>
                    <a:pt x="2" y="32"/>
                    <a:pt x="6" y="0"/>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75">
              <a:extLst>
                <a:ext uri="{FF2B5EF4-FFF2-40B4-BE49-F238E27FC236}">
                  <a16:creationId xmlns:a16="http://schemas.microsoft.com/office/drawing/2014/main" id="{4D9051FD-BA52-4CAA-8D26-28C3FB540D79}"/>
                </a:ext>
              </a:extLst>
            </p:cNvPr>
            <p:cNvSpPr/>
            <p:nvPr/>
          </p:nvSpPr>
          <p:spPr bwMode="auto">
            <a:xfrm>
              <a:off x="6338888" y="989013"/>
              <a:ext cx="14288" cy="31750"/>
            </a:xfrm>
            <a:custGeom>
              <a:avLst/>
              <a:gdLst>
                <a:gd name="T0" fmla="*/ 22 w 22"/>
                <a:gd name="T1" fmla="*/ 12 h 50"/>
                <a:gd name="T2" fmla="*/ 2 w 22"/>
                <a:gd name="T3" fmla="*/ 50 h 50"/>
                <a:gd name="T4" fmla="*/ 22 w 22"/>
                <a:gd name="T5" fmla="*/ 12 h 50"/>
              </a:gdLst>
              <a:ahLst/>
              <a:cxnLst>
                <a:cxn ang="0">
                  <a:pos x="T0" y="T1"/>
                </a:cxn>
                <a:cxn ang="0">
                  <a:pos x="T2" y="T3"/>
                </a:cxn>
                <a:cxn ang="0">
                  <a:pos x="T4" y="T5"/>
                </a:cxn>
              </a:cxnLst>
              <a:rect l="0" t="0" r="r" b="b"/>
              <a:pathLst>
                <a:path w="22" h="50">
                  <a:moveTo>
                    <a:pt x="22" y="12"/>
                  </a:moveTo>
                  <a:cubicBezTo>
                    <a:pt x="20" y="29"/>
                    <a:pt x="15" y="44"/>
                    <a:pt x="2" y="50"/>
                  </a:cubicBezTo>
                  <a:cubicBezTo>
                    <a:pt x="0" y="37"/>
                    <a:pt x="6" y="0"/>
                    <a:pt x="2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76">
              <a:extLst>
                <a:ext uri="{FF2B5EF4-FFF2-40B4-BE49-F238E27FC236}">
                  <a16:creationId xmlns:a16="http://schemas.microsoft.com/office/drawing/2014/main" id="{0B3696F1-5510-4B2C-80CE-35B3202E00B8}"/>
                </a:ext>
              </a:extLst>
            </p:cNvPr>
            <p:cNvSpPr/>
            <p:nvPr/>
          </p:nvSpPr>
          <p:spPr bwMode="auto">
            <a:xfrm>
              <a:off x="6359525" y="1003300"/>
              <a:ext cx="17463" cy="28575"/>
            </a:xfrm>
            <a:custGeom>
              <a:avLst/>
              <a:gdLst>
                <a:gd name="T0" fmla="*/ 26 w 26"/>
                <a:gd name="T1" fmla="*/ 10 h 46"/>
                <a:gd name="T2" fmla="*/ 0 w 26"/>
                <a:gd name="T3" fmla="*/ 46 h 46"/>
                <a:gd name="T4" fmla="*/ 26 w 26"/>
                <a:gd name="T5" fmla="*/ 10 h 46"/>
              </a:gdLst>
              <a:ahLst/>
              <a:cxnLst>
                <a:cxn ang="0">
                  <a:pos x="T0" y="T1"/>
                </a:cxn>
                <a:cxn ang="0">
                  <a:pos x="T2" y="T3"/>
                </a:cxn>
                <a:cxn ang="0">
                  <a:pos x="T4" y="T5"/>
                </a:cxn>
              </a:cxnLst>
              <a:rect l="0" t="0" r="r" b="b"/>
              <a:pathLst>
                <a:path w="26" h="46">
                  <a:moveTo>
                    <a:pt x="26" y="10"/>
                  </a:moveTo>
                  <a:cubicBezTo>
                    <a:pt x="20" y="25"/>
                    <a:pt x="20" y="45"/>
                    <a:pt x="0" y="46"/>
                  </a:cubicBezTo>
                  <a:cubicBezTo>
                    <a:pt x="6" y="31"/>
                    <a:pt x="8" y="0"/>
                    <a:pt x="2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77">
              <a:extLst>
                <a:ext uri="{FF2B5EF4-FFF2-40B4-BE49-F238E27FC236}">
                  <a16:creationId xmlns:a16="http://schemas.microsoft.com/office/drawing/2014/main" id="{35A70FA4-1F28-44BF-A1E6-95E27CC75C43}"/>
                </a:ext>
              </a:extLst>
            </p:cNvPr>
            <p:cNvSpPr/>
            <p:nvPr/>
          </p:nvSpPr>
          <p:spPr bwMode="auto">
            <a:xfrm>
              <a:off x="6478588" y="1027113"/>
              <a:ext cx="31750" cy="66675"/>
            </a:xfrm>
            <a:custGeom>
              <a:avLst/>
              <a:gdLst>
                <a:gd name="T0" fmla="*/ 48 w 50"/>
                <a:gd name="T1" fmla="*/ 3 h 102"/>
                <a:gd name="T2" fmla="*/ 26 w 50"/>
                <a:gd name="T3" fmla="*/ 74 h 102"/>
                <a:gd name="T4" fmla="*/ 0 w 50"/>
                <a:gd name="T5" fmla="*/ 101 h 102"/>
                <a:gd name="T6" fmla="*/ 43 w 50"/>
                <a:gd name="T7" fmla="*/ 1 h 102"/>
                <a:gd name="T8" fmla="*/ 48 w 50"/>
                <a:gd name="T9" fmla="*/ 3 h 102"/>
              </a:gdLst>
              <a:ahLst/>
              <a:cxnLst>
                <a:cxn ang="0">
                  <a:pos x="T0" y="T1"/>
                </a:cxn>
                <a:cxn ang="0">
                  <a:pos x="T2" y="T3"/>
                </a:cxn>
                <a:cxn ang="0">
                  <a:pos x="T4" y="T5"/>
                </a:cxn>
                <a:cxn ang="0">
                  <a:pos x="T6" y="T7"/>
                </a:cxn>
                <a:cxn ang="0">
                  <a:pos x="T8" y="T9"/>
                </a:cxn>
              </a:cxnLst>
              <a:rect l="0" t="0" r="r" b="b"/>
              <a:pathLst>
                <a:path w="50" h="102">
                  <a:moveTo>
                    <a:pt x="48" y="3"/>
                  </a:moveTo>
                  <a:cubicBezTo>
                    <a:pt x="50" y="28"/>
                    <a:pt x="25" y="49"/>
                    <a:pt x="26" y="74"/>
                  </a:cubicBezTo>
                  <a:cubicBezTo>
                    <a:pt x="13" y="79"/>
                    <a:pt x="19" y="102"/>
                    <a:pt x="0" y="101"/>
                  </a:cubicBezTo>
                  <a:cubicBezTo>
                    <a:pt x="13" y="67"/>
                    <a:pt x="25" y="31"/>
                    <a:pt x="43" y="1"/>
                  </a:cubicBezTo>
                  <a:cubicBezTo>
                    <a:pt x="46" y="0"/>
                    <a:pt x="46" y="3"/>
                    <a:pt x="4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78">
              <a:extLst>
                <a:ext uri="{FF2B5EF4-FFF2-40B4-BE49-F238E27FC236}">
                  <a16:creationId xmlns:a16="http://schemas.microsoft.com/office/drawing/2014/main" id="{A04B31F2-42B9-4EEE-8E6B-75A162C09175}"/>
                </a:ext>
              </a:extLst>
            </p:cNvPr>
            <p:cNvSpPr/>
            <p:nvPr/>
          </p:nvSpPr>
          <p:spPr bwMode="auto">
            <a:xfrm>
              <a:off x="6413500" y="1031875"/>
              <a:ext cx="15875" cy="23813"/>
            </a:xfrm>
            <a:custGeom>
              <a:avLst/>
              <a:gdLst>
                <a:gd name="T0" fmla="*/ 25 w 25"/>
                <a:gd name="T1" fmla="*/ 4 h 36"/>
                <a:gd name="T2" fmla="*/ 1 w 25"/>
                <a:gd name="T3" fmla="*/ 36 h 36"/>
                <a:gd name="T4" fmla="*/ 25 w 25"/>
                <a:gd name="T5" fmla="*/ 4 h 36"/>
              </a:gdLst>
              <a:ahLst/>
              <a:cxnLst>
                <a:cxn ang="0">
                  <a:pos x="T0" y="T1"/>
                </a:cxn>
                <a:cxn ang="0">
                  <a:pos x="T2" y="T3"/>
                </a:cxn>
                <a:cxn ang="0">
                  <a:pos x="T4" y="T5"/>
                </a:cxn>
              </a:cxnLst>
              <a:rect l="0" t="0" r="r" b="b"/>
              <a:pathLst>
                <a:path w="25" h="36">
                  <a:moveTo>
                    <a:pt x="25" y="4"/>
                  </a:moveTo>
                  <a:cubicBezTo>
                    <a:pt x="22" y="20"/>
                    <a:pt x="16" y="33"/>
                    <a:pt x="1" y="36"/>
                  </a:cubicBezTo>
                  <a:cubicBezTo>
                    <a:pt x="0" y="27"/>
                    <a:pt x="7"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79">
              <a:extLst>
                <a:ext uri="{FF2B5EF4-FFF2-40B4-BE49-F238E27FC236}">
                  <a16:creationId xmlns:a16="http://schemas.microsoft.com/office/drawing/2014/main" id="{D42B2FF5-3787-4F9B-B75F-EB0BD3C9EF5C}"/>
                </a:ext>
              </a:extLst>
            </p:cNvPr>
            <p:cNvSpPr/>
            <p:nvPr/>
          </p:nvSpPr>
          <p:spPr bwMode="auto">
            <a:xfrm>
              <a:off x="6427788" y="1041400"/>
              <a:ext cx="17463" cy="23813"/>
            </a:xfrm>
            <a:custGeom>
              <a:avLst/>
              <a:gdLst>
                <a:gd name="T0" fmla="*/ 26 w 26"/>
                <a:gd name="T1" fmla="*/ 11 h 37"/>
                <a:gd name="T2" fmla="*/ 3 w 26"/>
                <a:gd name="T3" fmla="*/ 37 h 37"/>
                <a:gd name="T4" fmla="*/ 26 w 26"/>
                <a:gd name="T5" fmla="*/ 11 h 37"/>
              </a:gdLst>
              <a:ahLst/>
              <a:cxnLst>
                <a:cxn ang="0">
                  <a:pos x="T0" y="T1"/>
                </a:cxn>
                <a:cxn ang="0">
                  <a:pos x="T2" y="T3"/>
                </a:cxn>
                <a:cxn ang="0">
                  <a:pos x="T4" y="T5"/>
                </a:cxn>
              </a:cxnLst>
              <a:rect l="0" t="0" r="r" b="b"/>
              <a:pathLst>
                <a:path w="26" h="37">
                  <a:moveTo>
                    <a:pt x="26" y="11"/>
                  </a:moveTo>
                  <a:cubicBezTo>
                    <a:pt x="24" y="25"/>
                    <a:pt x="19" y="37"/>
                    <a:pt x="3" y="37"/>
                  </a:cubicBezTo>
                  <a:cubicBezTo>
                    <a:pt x="0" y="26"/>
                    <a:pt x="12" y="0"/>
                    <a:pt x="2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80">
              <a:extLst>
                <a:ext uri="{FF2B5EF4-FFF2-40B4-BE49-F238E27FC236}">
                  <a16:creationId xmlns:a16="http://schemas.microsoft.com/office/drawing/2014/main" id="{1B3BDD40-3DEE-46A8-8026-28F30E26D270}"/>
                </a:ext>
              </a:extLst>
            </p:cNvPr>
            <p:cNvSpPr/>
            <p:nvPr/>
          </p:nvSpPr>
          <p:spPr bwMode="auto">
            <a:xfrm>
              <a:off x="6440488" y="1050925"/>
              <a:ext cx="19050" cy="22225"/>
            </a:xfrm>
            <a:custGeom>
              <a:avLst/>
              <a:gdLst>
                <a:gd name="T0" fmla="*/ 19 w 28"/>
                <a:gd name="T1" fmla="*/ 2 h 34"/>
                <a:gd name="T2" fmla="*/ 28 w 28"/>
                <a:gd name="T3" fmla="*/ 4 h 34"/>
                <a:gd name="T4" fmla="*/ 6 w 28"/>
                <a:gd name="T5" fmla="*/ 34 h 34"/>
                <a:gd name="T6" fmla="*/ 19 w 28"/>
                <a:gd name="T7" fmla="*/ 2 h 34"/>
              </a:gdLst>
              <a:ahLst/>
              <a:cxnLst>
                <a:cxn ang="0">
                  <a:pos x="T0" y="T1"/>
                </a:cxn>
                <a:cxn ang="0">
                  <a:pos x="T2" y="T3"/>
                </a:cxn>
                <a:cxn ang="0">
                  <a:pos x="T4" y="T5"/>
                </a:cxn>
                <a:cxn ang="0">
                  <a:pos x="T6" y="T7"/>
                </a:cxn>
              </a:cxnLst>
              <a:rect l="0" t="0" r="r" b="b"/>
              <a:pathLst>
                <a:path w="28" h="34">
                  <a:moveTo>
                    <a:pt x="19" y="2"/>
                  </a:moveTo>
                  <a:cubicBezTo>
                    <a:pt x="24" y="0"/>
                    <a:pt x="24" y="4"/>
                    <a:pt x="28" y="4"/>
                  </a:cubicBezTo>
                  <a:cubicBezTo>
                    <a:pt x="24" y="16"/>
                    <a:pt x="23" y="34"/>
                    <a:pt x="6" y="34"/>
                  </a:cubicBezTo>
                  <a:cubicBezTo>
                    <a:pt x="0" y="20"/>
                    <a:pt x="17" y="14"/>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81">
              <a:extLst>
                <a:ext uri="{FF2B5EF4-FFF2-40B4-BE49-F238E27FC236}">
                  <a16:creationId xmlns:a16="http://schemas.microsoft.com/office/drawing/2014/main" id="{4C4DEB44-E549-4E8A-96E1-8C3A95B66B27}"/>
                </a:ext>
              </a:extLst>
            </p:cNvPr>
            <p:cNvSpPr/>
            <p:nvPr/>
          </p:nvSpPr>
          <p:spPr bwMode="auto">
            <a:xfrm>
              <a:off x="6454775" y="1050925"/>
              <a:ext cx="22225" cy="31750"/>
            </a:xfrm>
            <a:custGeom>
              <a:avLst/>
              <a:gdLst>
                <a:gd name="T0" fmla="*/ 33 w 33"/>
                <a:gd name="T1" fmla="*/ 12 h 48"/>
                <a:gd name="T2" fmla="*/ 10 w 33"/>
                <a:gd name="T3" fmla="*/ 48 h 48"/>
                <a:gd name="T4" fmla="*/ 33 w 33"/>
                <a:gd name="T5" fmla="*/ 12 h 48"/>
              </a:gdLst>
              <a:ahLst/>
              <a:cxnLst>
                <a:cxn ang="0">
                  <a:pos x="T0" y="T1"/>
                </a:cxn>
                <a:cxn ang="0">
                  <a:pos x="T2" y="T3"/>
                </a:cxn>
                <a:cxn ang="0">
                  <a:pos x="T4" y="T5"/>
                </a:cxn>
              </a:cxnLst>
              <a:rect l="0" t="0" r="r" b="b"/>
              <a:pathLst>
                <a:path w="33" h="48">
                  <a:moveTo>
                    <a:pt x="33" y="12"/>
                  </a:moveTo>
                  <a:cubicBezTo>
                    <a:pt x="27" y="25"/>
                    <a:pt x="19" y="37"/>
                    <a:pt x="10" y="48"/>
                  </a:cubicBezTo>
                  <a:cubicBezTo>
                    <a:pt x="0" y="40"/>
                    <a:pt x="17" y="0"/>
                    <a:pt x="3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82">
              <a:extLst>
                <a:ext uri="{FF2B5EF4-FFF2-40B4-BE49-F238E27FC236}">
                  <a16:creationId xmlns:a16="http://schemas.microsoft.com/office/drawing/2014/main" id="{6A2E0A69-33E6-4B1E-A951-DA4A73D6E550}"/>
                </a:ext>
              </a:extLst>
            </p:cNvPr>
            <p:cNvSpPr/>
            <p:nvPr/>
          </p:nvSpPr>
          <p:spPr bwMode="auto">
            <a:xfrm>
              <a:off x="6496050" y="1065213"/>
              <a:ext cx="20638" cy="39688"/>
            </a:xfrm>
            <a:custGeom>
              <a:avLst/>
              <a:gdLst>
                <a:gd name="T0" fmla="*/ 18 w 33"/>
                <a:gd name="T1" fmla="*/ 33 h 62"/>
                <a:gd name="T2" fmla="*/ 5 w 33"/>
                <a:gd name="T3" fmla="*/ 46 h 62"/>
                <a:gd name="T4" fmla="*/ 14 w 33"/>
                <a:gd name="T5" fmla="*/ 1 h 62"/>
                <a:gd name="T6" fmla="*/ 23 w 33"/>
                <a:gd name="T7" fmla="*/ 5 h 62"/>
                <a:gd name="T8" fmla="*/ 20 w 33"/>
                <a:gd name="T9" fmla="*/ 26 h 62"/>
                <a:gd name="T10" fmla="*/ 29 w 33"/>
                <a:gd name="T11" fmla="*/ 18 h 62"/>
                <a:gd name="T12" fmla="*/ 12 w 33"/>
                <a:gd name="T13" fmla="*/ 62 h 62"/>
                <a:gd name="T14" fmla="*/ 18 w 33"/>
                <a:gd name="T15" fmla="*/ 3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2">
                  <a:moveTo>
                    <a:pt x="18" y="33"/>
                  </a:moveTo>
                  <a:cubicBezTo>
                    <a:pt x="11" y="35"/>
                    <a:pt x="14" y="47"/>
                    <a:pt x="5" y="46"/>
                  </a:cubicBezTo>
                  <a:cubicBezTo>
                    <a:pt x="0" y="36"/>
                    <a:pt x="11" y="16"/>
                    <a:pt x="14" y="1"/>
                  </a:cubicBezTo>
                  <a:cubicBezTo>
                    <a:pt x="20" y="0"/>
                    <a:pt x="20" y="4"/>
                    <a:pt x="23" y="5"/>
                  </a:cubicBezTo>
                  <a:cubicBezTo>
                    <a:pt x="23" y="13"/>
                    <a:pt x="17" y="15"/>
                    <a:pt x="20" y="26"/>
                  </a:cubicBezTo>
                  <a:cubicBezTo>
                    <a:pt x="23" y="24"/>
                    <a:pt x="23" y="17"/>
                    <a:pt x="29" y="18"/>
                  </a:cubicBezTo>
                  <a:cubicBezTo>
                    <a:pt x="33" y="30"/>
                    <a:pt x="31" y="58"/>
                    <a:pt x="12" y="62"/>
                  </a:cubicBezTo>
                  <a:cubicBezTo>
                    <a:pt x="7" y="52"/>
                    <a:pt x="17" y="43"/>
                    <a:pt x="1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83">
              <a:extLst>
                <a:ext uri="{FF2B5EF4-FFF2-40B4-BE49-F238E27FC236}">
                  <a16:creationId xmlns:a16="http://schemas.microsoft.com/office/drawing/2014/main" id="{A69B7894-C26D-487A-A594-FA1C46AC6F84}"/>
                </a:ext>
              </a:extLst>
            </p:cNvPr>
            <p:cNvSpPr/>
            <p:nvPr/>
          </p:nvSpPr>
          <p:spPr bwMode="auto">
            <a:xfrm>
              <a:off x="6518275" y="1085850"/>
              <a:ext cx="12700" cy="20638"/>
            </a:xfrm>
            <a:custGeom>
              <a:avLst/>
              <a:gdLst>
                <a:gd name="T0" fmla="*/ 13 w 19"/>
                <a:gd name="T1" fmla="*/ 0 h 32"/>
                <a:gd name="T2" fmla="*/ 19 w 19"/>
                <a:gd name="T3" fmla="*/ 2 h 32"/>
                <a:gd name="T4" fmla="*/ 11 w 19"/>
                <a:gd name="T5" fmla="*/ 32 h 32"/>
                <a:gd name="T6" fmla="*/ 0 w 19"/>
                <a:gd name="T7" fmla="*/ 32 h 32"/>
                <a:gd name="T8" fmla="*/ 13 w 19"/>
                <a:gd name="T9" fmla="*/ 0 h 32"/>
              </a:gdLst>
              <a:ahLst/>
              <a:cxnLst>
                <a:cxn ang="0">
                  <a:pos x="T0" y="T1"/>
                </a:cxn>
                <a:cxn ang="0">
                  <a:pos x="T2" y="T3"/>
                </a:cxn>
                <a:cxn ang="0">
                  <a:pos x="T4" y="T5"/>
                </a:cxn>
                <a:cxn ang="0">
                  <a:pos x="T6" y="T7"/>
                </a:cxn>
                <a:cxn ang="0">
                  <a:pos x="T8" y="T9"/>
                </a:cxn>
              </a:cxnLst>
              <a:rect l="0" t="0" r="r" b="b"/>
              <a:pathLst>
                <a:path w="19" h="32">
                  <a:moveTo>
                    <a:pt x="13" y="0"/>
                  </a:moveTo>
                  <a:cubicBezTo>
                    <a:pt x="16" y="0"/>
                    <a:pt x="16" y="2"/>
                    <a:pt x="19" y="2"/>
                  </a:cubicBezTo>
                  <a:cubicBezTo>
                    <a:pt x="18" y="14"/>
                    <a:pt x="17" y="23"/>
                    <a:pt x="11" y="32"/>
                  </a:cubicBezTo>
                  <a:cubicBezTo>
                    <a:pt x="7" y="32"/>
                    <a:pt x="3" y="32"/>
                    <a:pt x="0" y="32"/>
                  </a:cubicBezTo>
                  <a:cubicBezTo>
                    <a:pt x="3" y="20"/>
                    <a:pt x="8" y="11"/>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84">
              <a:extLst>
                <a:ext uri="{FF2B5EF4-FFF2-40B4-BE49-F238E27FC236}">
                  <a16:creationId xmlns:a16="http://schemas.microsoft.com/office/drawing/2014/main" id="{B3759E28-9045-473A-A526-01055E0F797A}"/>
                </a:ext>
              </a:extLst>
            </p:cNvPr>
            <p:cNvSpPr/>
            <p:nvPr/>
          </p:nvSpPr>
          <p:spPr bwMode="auto">
            <a:xfrm>
              <a:off x="5786438" y="1116013"/>
              <a:ext cx="239713" cy="71438"/>
            </a:xfrm>
            <a:custGeom>
              <a:avLst/>
              <a:gdLst>
                <a:gd name="T0" fmla="*/ 373 w 373"/>
                <a:gd name="T1" fmla="*/ 21 h 112"/>
                <a:gd name="T2" fmla="*/ 373 w 373"/>
                <a:gd name="T3" fmla="*/ 25 h 112"/>
                <a:gd name="T4" fmla="*/ 332 w 373"/>
                <a:gd name="T5" fmla="*/ 57 h 112"/>
                <a:gd name="T6" fmla="*/ 145 w 373"/>
                <a:gd name="T7" fmla="*/ 110 h 112"/>
                <a:gd name="T8" fmla="*/ 53 w 373"/>
                <a:gd name="T9" fmla="*/ 98 h 112"/>
                <a:gd name="T10" fmla="*/ 0 w 373"/>
                <a:gd name="T11" fmla="*/ 82 h 112"/>
                <a:gd name="T12" fmla="*/ 206 w 373"/>
                <a:gd name="T13" fmla="*/ 91 h 112"/>
                <a:gd name="T14" fmla="*/ 232 w 373"/>
                <a:gd name="T15" fmla="*/ 85 h 112"/>
                <a:gd name="T16" fmla="*/ 258 w 373"/>
                <a:gd name="T17" fmla="*/ 70 h 112"/>
                <a:gd name="T18" fmla="*/ 289 w 373"/>
                <a:gd name="T19" fmla="*/ 65 h 112"/>
                <a:gd name="T20" fmla="*/ 353 w 373"/>
                <a:gd name="T21" fmla="*/ 31 h 112"/>
                <a:gd name="T22" fmla="*/ 309 w 373"/>
                <a:gd name="T23" fmla="*/ 6 h 112"/>
                <a:gd name="T24" fmla="*/ 311 w 373"/>
                <a:gd name="T25" fmla="*/ 4 h 112"/>
                <a:gd name="T26" fmla="*/ 373 w 373"/>
                <a:gd name="T2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2">
                  <a:moveTo>
                    <a:pt x="373" y="21"/>
                  </a:moveTo>
                  <a:cubicBezTo>
                    <a:pt x="372" y="23"/>
                    <a:pt x="371" y="25"/>
                    <a:pt x="373" y="25"/>
                  </a:cubicBezTo>
                  <a:cubicBezTo>
                    <a:pt x="367" y="39"/>
                    <a:pt x="348" y="49"/>
                    <a:pt x="332" y="57"/>
                  </a:cubicBezTo>
                  <a:cubicBezTo>
                    <a:pt x="279" y="85"/>
                    <a:pt x="214" y="105"/>
                    <a:pt x="145" y="110"/>
                  </a:cubicBezTo>
                  <a:cubicBezTo>
                    <a:pt x="111" y="112"/>
                    <a:pt x="83" y="104"/>
                    <a:pt x="53" y="98"/>
                  </a:cubicBezTo>
                  <a:cubicBezTo>
                    <a:pt x="35" y="95"/>
                    <a:pt x="15" y="92"/>
                    <a:pt x="0" y="82"/>
                  </a:cubicBezTo>
                  <a:cubicBezTo>
                    <a:pt x="73" y="92"/>
                    <a:pt x="142" y="100"/>
                    <a:pt x="206" y="91"/>
                  </a:cubicBezTo>
                  <a:cubicBezTo>
                    <a:pt x="214" y="90"/>
                    <a:pt x="225" y="88"/>
                    <a:pt x="232" y="85"/>
                  </a:cubicBezTo>
                  <a:cubicBezTo>
                    <a:pt x="242" y="82"/>
                    <a:pt x="249" y="74"/>
                    <a:pt x="258" y="70"/>
                  </a:cubicBezTo>
                  <a:cubicBezTo>
                    <a:pt x="268" y="67"/>
                    <a:pt x="278" y="68"/>
                    <a:pt x="289" y="65"/>
                  </a:cubicBezTo>
                  <a:cubicBezTo>
                    <a:pt x="312" y="58"/>
                    <a:pt x="332" y="40"/>
                    <a:pt x="353" y="31"/>
                  </a:cubicBezTo>
                  <a:cubicBezTo>
                    <a:pt x="345" y="15"/>
                    <a:pt x="327" y="12"/>
                    <a:pt x="309" y="6"/>
                  </a:cubicBezTo>
                  <a:cubicBezTo>
                    <a:pt x="309" y="5"/>
                    <a:pt x="310" y="4"/>
                    <a:pt x="311" y="4"/>
                  </a:cubicBezTo>
                  <a:cubicBezTo>
                    <a:pt x="334" y="0"/>
                    <a:pt x="354" y="15"/>
                    <a:pt x="373"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85">
              <a:extLst>
                <a:ext uri="{FF2B5EF4-FFF2-40B4-BE49-F238E27FC236}">
                  <a16:creationId xmlns:a16="http://schemas.microsoft.com/office/drawing/2014/main" id="{1DB118AF-8D7C-49B4-8559-07C384276C29}"/>
                </a:ext>
              </a:extLst>
            </p:cNvPr>
            <p:cNvSpPr/>
            <p:nvPr/>
          </p:nvSpPr>
          <p:spPr bwMode="auto">
            <a:xfrm>
              <a:off x="5740400" y="1149350"/>
              <a:ext cx="33338" cy="30163"/>
            </a:xfrm>
            <a:custGeom>
              <a:avLst/>
              <a:gdLst>
                <a:gd name="T0" fmla="*/ 51 w 51"/>
                <a:gd name="T1" fmla="*/ 19 h 46"/>
                <a:gd name="T2" fmla="*/ 0 w 51"/>
                <a:gd name="T3" fmla="*/ 13 h 46"/>
                <a:gd name="T4" fmla="*/ 51 w 51"/>
                <a:gd name="T5" fmla="*/ 19 h 46"/>
              </a:gdLst>
              <a:ahLst/>
              <a:cxnLst>
                <a:cxn ang="0">
                  <a:pos x="T0" y="T1"/>
                </a:cxn>
                <a:cxn ang="0">
                  <a:pos x="T2" y="T3"/>
                </a:cxn>
                <a:cxn ang="0">
                  <a:pos x="T4" y="T5"/>
                </a:cxn>
              </a:cxnLst>
              <a:rect l="0" t="0" r="r" b="b"/>
              <a:pathLst>
                <a:path w="51" h="46">
                  <a:moveTo>
                    <a:pt x="51" y="19"/>
                  </a:moveTo>
                  <a:cubicBezTo>
                    <a:pt x="43" y="46"/>
                    <a:pt x="18" y="11"/>
                    <a:pt x="0" y="13"/>
                  </a:cubicBezTo>
                  <a:cubicBezTo>
                    <a:pt x="11" y="0"/>
                    <a:pt x="39" y="14"/>
                    <a:pt x="5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86">
              <a:extLst>
                <a:ext uri="{FF2B5EF4-FFF2-40B4-BE49-F238E27FC236}">
                  <a16:creationId xmlns:a16="http://schemas.microsoft.com/office/drawing/2014/main" id="{8B1DE601-39F5-47C2-9735-F9D8FDB3B3B9}"/>
                </a:ext>
              </a:extLst>
            </p:cNvPr>
            <p:cNvSpPr/>
            <p:nvPr/>
          </p:nvSpPr>
          <p:spPr bwMode="auto">
            <a:xfrm>
              <a:off x="6338888" y="1235075"/>
              <a:ext cx="14288" cy="14288"/>
            </a:xfrm>
            <a:custGeom>
              <a:avLst/>
              <a:gdLst>
                <a:gd name="T0" fmla="*/ 20 w 21"/>
                <a:gd name="T1" fmla="*/ 9 h 23"/>
                <a:gd name="T2" fmla="*/ 19 w 21"/>
                <a:gd name="T3" fmla="*/ 20 h 23"/>
                <a:gd name="T4" fmla="*/ 20 w 21"/>
                <a:gd name="T5" fmla="*/ 9 h 23"/>
              </a:gdLst>
              <a:ahLst/>
              <a:cxnLst>
                <a:cxn ang="0">
                  <a:pos x="T0" y="T1"/>
                </a:cxn>
                <a:cxn ang="0">
                  <a:pos x="T2" y="T3"/>
                </a:cxn>
                <a:cxn ang="0">
                  <a:pos x="T4" y="T5"/>
                </a:cxn>
              </a:cxnLst>
              <a:rect l="0" t="0" r="r" b="b"/>
              <a:pathLst>
                <a:path w="21" h="23">
                  <a:moveTo>
                    <a:pt x="20" y="9"/>
                  </a:moveTo>
                  <a:cubicBezTo>
                    <a:pt x="21" y="13"/>
                    <a:pt x="21" y="18"/>
                    <a:pt x="19" y="20"/>
                  </a:cubicBezTo>
                  <a:cubicBezTo>
                    <a:pt x="0" y="23"/>
                    <a:pt x="5" y="0"/>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87">
              <a:extLst>
                <a:ext uri="{FF2B5EF4-FFF2-40B4-BE49-F238E27FC236}">
                  <a16:creationId xmlns:a16="http://schemas.microsoft.com/office/drawing/2014/main" id="{815E43B6-F222-4F3F-B6FD-BAD5F7676AFC}"/>
                </a:ext>
              </a:extLst>
            </p:cNvPr>
            <p:cNvSpPr/>
            <p:nvPr/>
          </p:nvSpPr>
          <p:spPr bwMode="auto">
            <a:xfrm>
              <a:off x="6323013" y="1247775"/>
              <a:ext cx="12700" cy="12700"/>
            </a:xfrm>
            <a:custGeom>
              <a:avLst/>
              <a:gdLst>
                <a:gd name="T0" fmla="*/ 20 w 20"/>
                <a:gd name="T1" fmla="*/ 6 h 19"/>
                <a:gd name="T2" fmla="*/ 5 w 20"/>
                <a:gd name="T3" fmla="*/ 17 h 19"/>
                <a:gd name="T4" fmla="*/ 1 w 20"/>
                <a:gd name="T5" fmla="*/ 4 h 19"/>
                <a:gd name="T6" fmla="*/ 20 w 20"/>
                <a:gd name="T7" fmla="*/ 6 h 19"/>
              </a:gdLst>
              <a:ahLst/>
              <a:cxnLst>
                <a:cxn ang="0">
                  <a:pos x="T0" y="T1"/>
                </a:cxn>
                <a:cxn ang="0">
                  <a:pos x="T2" y="T3"/>
                </a:cxn>
                <a:cxn ang="0">
                  <a:pos x="T4" y="T5"/>
                </a:cxn>
                <a:cxn ang="0">
                  <a:pos x="T6" y="T7"/>
                </a:cxn>
              </a:cxnLst>
              <a:rect l="0" t="0" r="r" b="b"/>
              <a:pathLst>
                <a:path w="20" h="19">
                  <a:moveTo>
                    <a:pt x="20" y="6"/>
                  </a:moveTo>
                  <a:cubicBezTo>
                    <a:pt x="19" y="13"/>
                    <a:pt x="15" y="19"/>
                    <a:pt x="5" y="17"/>
                  </a:cubicBezTo>
                  <a:cubicBezTo>
                    <a:pt x="2" y="14"/>
                    <a:pt x="0" y="11"/>
                    <a:pt x="1" y="4"/>
                  </a:cubicBezTo>
                  <a:cubicBezTo>
                    <a:pt x="6" y="0"/>
                    <a:pt x="17" y="1"/>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88">
              <a:extLst>
                <a:ext uri="{FF2B5EF4-FFF2-40B4-BE49-F238E27FC236}">
                  <a16:creationId xmlns:a16="http://schemas.microsoft.com/office/drawing/2014/main" id="{CA83180A-A9B4-4299-B567-0203D45F256A}"/>
                </a:ext>
              </a:extLst>
            </p:cNvPr>
            <p:cNvSpPr/>
            <p:nvPr/>
          </p:nvSpPr>
          <p:spPr bwMode="auto">
            <a:xfrm>
              <a:off x="6340475" y="1254125"/>
              <a:ext cx="12700" cy="11113"/>
            </a:xfrm>
            <a:custGeom>
              <a:avLst/>
              <a:gdLst>
                <a:gd name="T0" fmla="*/ 19 w 19"/>
                <a:gd name="T1" fmla="*/ 8 h 19"/>
                <a:gd name="T2" fmla="*/ 17 w 19"/>
                <a:gd name="T3" fmla="*/ 17 h 19"/>
                <a:gd name="T4" fmla="*/ 6 w 19"/>
                <a:gd name="T5" fmla="*/ 19 h 19"/>
                <a:gd name="T6" fmla="*/ 0 w 19"/>
                <a:gd name="T7" fmla="*/ 12 h 19"/>
                <a:gd name="T8" fmla="*/ 19 w 19"/>
                <a:gd name="T9" fmla="*/ 8 h 19"/>
              </a:gdLst>
              <a:ahLst/>
              <a:cxnLst>
                <a:cxn ang="0">
                  <a:pos x="T0" y="T1"/>
                </a:cxn>
                <a:cxn ang="0">
                  <a:pos x="T2" y="T3"/>
                </a:cxn>
                <a:cxn ang="0">
                  <a:pos x="T4" y="T5"/>
                </a:cxn>
                <a:cxn ang="0">
                  <a:pos x="T6" y="T7"/>
                </a:cxn>
                <a:cxn ang="0">
                  <a:pos x="T8" y="T9"/>
                </a:cxn>
              </a:cxnLst>
              <a:rect l="0" t="0" r="r" b="b"/>
              <a:pathLst>
                <a:path w="19" h="19">
                  <a:moveTo>
                    <a:pt x="19" y="8"/>
                  </a:moveTo>
                  <a:cubicBezTo>
                    <a:pt x="18" y="10"/>
                    <a:pt x="17" y="13"/>
                    <a:pt x="17" y="17"/>
                  </a:cubicBezTo>
                  <a:cubicBezTo>
                    <a:pt x="13" y="19"/>
                    <a:pt x="13" y="18"/>
                    <a:pt x="6" y="19"/>
                  </a:cubicBezTo>
                  <a:cubicBezTo>
                    <a:pt x="4" y="17"/>
                    <a:pt x="3" y="14"/>
                    <a:pt x="0" y="12"/>
                  </a:cubicBezTo>
                  <a:cubicBezTo>
                    <a:pt x="1" y="0"/>
                    <a:pt x="14" y="1"/>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89">
              <a:extLst>
                <a:ext uri="{FF2B5EF4-FFF2-40B4-BE49-F238E27FC236}">
                  <a16:creationId xmlns:a16="http://schemas.microsoft.com/office/drawing/2014/main" id="{E0208A85-0778-4DAF-A4C7-7A7795ECD05E}"/>
                </a:ext>
              </a:extLst>
            </p:cNvPr>
            <p:cNvSpPr>
              <a:spLocks noEditPoints="1"/>
            </p:cNvSpPr>
            <p:nvPr/>
          </p:nvSpPr>
          <p:spPr bwMode="auto">
            <a:xfrm>
              <a:off x="5541963" y="495300"/>
              <a:ext cx="1071563" cy="806450"/>
            </a:xfrm>
            <a:custGeom>
              <a:avLst/>
              <a:gdLst>
                <a:gd name="T0" fmla="*/ 235 w 1658"/>
                <a:gd name="T1" fmla="*/ 146 h 1248"/>
                <a:gd name="T2" fmla="*/ 597 w 1658"/>
                <a:gd name="T3" fmla="*/ 246 h 1248"/>
                <a:gd name="T4" fmla="*/ 944 w 1658"/>
                <a:gd name="T5" fmla="*/ 121 h 1248"/>
                <a:gd name="T6" fmla="*/ 1077 w 1658"/>
                <a:gd name="T7" fmla="*/ 93 h 1248"/>
                <a:gd name="T8" fmla="*/ 1401 w 1658"/>
                <a:gd name="T9" fmla="*/ 174 h 1248"/>
                <a:gd name="T10" fmla="*/ 1577 w 1658"/>
                <a:gd name="T11" fmla="*/ 434 h 1248"/>
                <a:gd name="T12" fmla="*/ 1658 w 1658"/>
                <a:gd name="T13" fmla="*/ 786 h 1248"/>
                <a:gd name="T14" fmla="*/ 1332 w 1658"/>
                <a:gd name="T15" fmla="*/ 907 h 1248"/>
                <a:gd name="T16" fmla="*/ 962 w 1658"/>
                <a:gd name="T17" fmla="*/ 720 h 1248"/>
                <a:gd name="T18" fmla="*/ 814 w 1658"/>
                <a:gd name="T19" fmla="*/ 641 h 1248"/>
                <a:gd name="T20" fmla="*/ 955 w 1658"/>
                <a:gd name="T21" fmla="*/ 815 h 1248"/>
                <a:gd name="T22" fmla="*/ 1196 w 1658"/>
                <a:gd name="T23" fmla="*/ 1046 h 1248"/>
                <a:gd name="T24" fmla="*/ 1156 w 1658"/>
                <a:gd name="T25" fmla="*/ 1188 h 1248"/>
                <a:gd name="T26" fmla="*/ 1023 w 1658"/>
                <a:gd name="T27" fmla="*/ 1052 h 1248"/>
                <a:gd name="T28" fmla="*/ 435 w 1658"/>
                <a:gd name="T29" fmla="*/ 506 h 1248"/>
                <a:gd name="T30" fmla="*/ 297 w 1658"/>
                <a:gd name="T31" fmla="*/ 379 h 1248"/>
                <a:gd name="T32" fmla="*/ 54 w 1658"/>
                <a:gd name="T33" fmla="*/ 89 h 1248"/>
                <a:gd name="T34" fmla="*/ 697 w 1658"/>
                <a:gd name="T35" fmla="*/ 575 h 1248"/>
                <a:gd name="T36" fmla="*/ 1010 w 1658"/>
                <a:gd name="T37" fmla="*/ 724 h 1248"/>
                <a:gd name="T38" fmla="*/ 1543 w 1658"/>
                <a:gd name="T39" fmla="*/ 984 h 1248"/>
                <a:gd name="T40" fmla="*/ 1441 w 1658"/>
                <a:gd name="T41" fmla="*/ 637 h 1248"/>
                <a:gd name="T42" fmla="*/ 1558 w 1658"/>
                <a:gd name="T43" fmla="*/ 496 h 1248"/>
                <a:gd name="T44" fmla="*/ 1518 w 1658"/>
                <a:gd name="T45" fmla="*/ 321 h 1248"/>
                <a:gd name="T46" fmla="*/ 1313 w 1658"/>
                <a:gd name="T47" fmla="*/ 266 h 1248"/>
                <a:gd name="T48" fmla="*/ 1173 w 1658"/>
                <a:gd name="T49" fmla="*/ 229 h 1248"/>
                <a:gd name="T50" fmla="*/ 996 w 1658"/>
                <a:gd name="T51" fmla="*/ 219 h 1248"/>
                <a:gd name="T52" fmla="*/ 789 w 1658"/>
                <a:gd name="T53" fmla="*/ 257 h 1248"/>
                <a:gd name="T54" fmla="*/ 861 w 1658"/>
                <a:gd name="T55" fmla="*/ 393 h 1248"/>
                <a:gd name="T56" fmla="*/ 725 w 1658"/>
                <a:gd name="T57" fmla="*/ 328 h 1248"/>
                <a:gd name="T58" fmla="*/ 559 w 1658"/>
                <a:gd name="T59" fmla="*/ 379 h 1248"/>
                <a:gd name="T60" fmla="*/ 574 w 1658"/>
                <a:gd name="T61" fmla="*/ 457 h 1248"/>
                <a:gd name="T62" fmla="*/ 631 w 1658"/>
                <a:gd name="T63" fmla="*/ 460 h 1248"/>
                <a:gd name="T64" fmla="*/ 132 w 1658"/>
                <a:gd name="T65" fmla="*/ 210 h 1248"/>
                <a:gd name="T66" fmla="*/ 105 w 1658"/>
                <a:gd name="T67" fmla="*/ 102 h 1248"/>
                <a:gd name="T68" fmla="*/ 137 w 1658"/>
                <a:gd name="T69" fmla="*/ 99 h 1248"/>
                <a:gd name="T70" fmla="*/ 282 w 1658"/>
                <a:gd name="T71" fmla="*/ 232 h 1248"/>
                <a:gd name="T72" fmla="*/ 621 w 1658"/>
                <a:gd name="T73" fmla="*/ 549 h 1248"/>
                <a:gd name="T74" fmla="*/ 983 w 1658"/>
                <a:gd name="T75" fmla="*/ 877 h 1248"/>
                <a:gd name="T76" fmla="*/ 1055 w 1658"/>
                <a:gd name="T77" fmla="*/ 948 h 1248"/>
                <a:gd name="T78" fmla="*/ 1068 w 1658"/>
                <a:gd name="T79" fmla="*/ 939 h 1248"/>
                <a:gd name="T80" fmla="*/ 544 w 1658"/>
                <a:gd name="T81" fmla="*/ 449 h 1248"/>
                <a:gd name="T82" fmla="*/ 218 w 1658"/>
                <a:gd name="T83" fmla="*/ 178 h 1248"/>
                <a:gd name="T84" fmla="*/ 371 w 1658"/>
                <a:gd name="T85" fmla="*/ 379 h 1248"/>
                <a:gd name="T86" fmla="*/ 910 w 1658"/>
                <a:gd name="T87" fmla="*/ 882 h 1248"/>
                <a:gd name="T88" fmla="*/ 627 w 1658"/>
                <a:gd name="T89" fmla="*/ 577 h 1248"/>
                <a:gd name="T90" fmla="*/ 190 w 1658"/>
                <a:gd name="T91" fmla="*/ 212 h 1248"/>
                <a:gd name="T92" fmla="*/ 567 w 1658"/>
                <a:gd name="T93" fmla="*/ 588 h 1248"/>
                <a:gd name="T94" fmla="*/ 141 w 1658"/>
                <a:gd name="T95" fmla="*/ 219 h 1248"/>
                <a:gd name="T96" fmla="*/ 327 w 1658"/>
                <a:gd name="T97" fmla="*/ 383 h 1248"/>
                <a:gd name="T98" fmla="*/ 985 w 1658"/>
                <a:gd name="T99" fmla="*/ 995 h 1248"/>
                <a:gd name="T100" fmla="*/ 1030 w 1658"/>
                <a:gd name="T101" fmla="*/ 1056 h 1248"/>
                <a:gd name="T102" fmla="*/ 1124 w 1658"/>
                <a:gd name="T103" fmla="*/ 977 h 1248"/>
                <a:gd name="T104" fmla="*/ 1100 w 1658"/>
                <a:gd name="T105" fmla="*/ 1097 h 1248"/>
                <a:gd name="T106" fmla="*/ 1068 w 1658"/>
                <a:gd name="T107" fmla="*/ 1076 h 1248"/>
                <a:gd name="T108" fmla="*/ 1175 w 1658"/>
                <a:gd name="T109" fmla="*/ 1048 h 1248"/>
                <a:gd name="T110" fmla="*/ 1204 w 1658"/>
                <a:gd name="T111" fmla="*/ 1073 h 1248"/>
                <a:gd name="T112" fmla="*/ 1138 w 1658"/>
                <a:gd name="T113" fmla="*/ 1165 h 1248"/>
                <a:gd name="T114" fmla="*/ 1226 w 1658"/>
                <a:gd name="T115" fmla="*/ 1133 h 1248"/>
                <a:gd name="T116" fmla="*/ 1243 w 1658"/>
                <a:gd name="T117" fmla="*/ 110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248">
                  <a:moveTo>
                    <a:pt x="34" y="3"/>
                  </a:moveTo>
                  <a:cubicBezTo>
                    <a:pt x="47" y="15"/>
                    <a:pt x="56" y="33"/>
                    <a:pt x="77" y="38"/>
                  </a:cubicBezTo>
                  <a:cubicBezTo>
                    <a:pt x="106" y="85"/>
                    <a:pt x="180" y="112"/>
                    <a:pt x="233" y="134"/>
                  </a:cubicBezTo>
                  <a:cubicBezTo>
                    <a:pt x="235" y="137"/>
                    <a:pt x="235" y="141"/>
                    <a:pt x="235" y="146"/>
                  </a:cubicBezTo>
                  <a:cubicBezTo>
                    <a:pt x="260" y="157"/>
                    <a:pt x="267" y="185"/>
                    <a:pt x="294" y="195"/>
                  </a:cubicBezTo>
                  <a:cubicBezTo>
                    <a:pt x="289" y="199"/>
                    <a:pt x="296" y="198"/>
                    <a:pt x="295" y="204"/>
                  </a:cubicBezTo>
                  <a:cubicBezTo>
                    <a:pt x="375" y="269"/>
                    <a:pt x="449" y="346"/>
                    <a:pt x="525" y="413"/>
                  </a:cubicBezTo>
                  <a:cubicBezTo>
                    <a:pt x="541" y="356"/>
                    <a:pt x="575" y="302"/>
                    <a:pt x="597" y="246"/>
                  </a:cubicBezTo>
                  <a:cubicBezTo>
                    <a:pt x="606" y="242"/>
                    <a:pt x="616" y="249"/>
                    <a:pt x="621" y="255"/>
                  </a:cubicBezTo>
                  <a:cubicBezTo>
                    <a:pt x="658" y="270"/>
                    <a:pt x="691" y="285"/>
                    <a:pt x="727" y="304"/>
                  </a:cubicBezTo>
                  <a:cubicBezTo>
                    <a:pt x="773" y="247"/>
                    <a:pt x="839" y="161"/>
                    <a:pt x="930" y="131"/>
                  </a:cubicBezTo>
                  <a:cubicBezTo>
                    <a:pt x="936" y="129"/>
                    <a:pt x="937" y="124"/>
                    <a:pt x="944" y="121"/>
                  </a:cubicBezTo>
                  <a:cubicBezTo>
                    <a:pt x="961" y="113"/>
                    <a:pt x="996" y="103"/>
                    <a:pt x="1015" y="97"/>
                  </a:cubicBezTo>
                  <a:cubicBezTo>
                    <a:pt x="1023" y="94"/>
                    <a:pt x="1029" y="98"/>
                    <a:pt x="1038" y="97"/>
                  </a:cubicBezTo>
                  <a:cubicBezTo>
                    <a:pt x="1045" y="96"/>
                    <a:pt x="1052" y="92"/>
                    <a:pt x="1060" y="91"/>
                  </a:cubicBezTo>
                  <a:cubicBezTo>
                    <a:pt x="1066" y="90"/>
                    <a:pt x="1070" y="93"/>
                    <a:pt x="1077" y="93"/>
                  </a:cubicBezTo>
                  <a:cubicBezTo>
                    <a:pt x="1106" y="93"/>
                    <a:pt x="1137" y="79"/>
                    <a:pt x="1158" y="91"/>
                  </a:cubicBezTo>
                  <a:cubicBezTo>
                    <a:pt x="1218" y="87"/>
                    <a:pt x="1263" y="106"/>
                    <a:pt x="1307" y="112"/>
                  </a:cubicBezTo>
                  <a:cubicBezTo>
                    <a:pt x="1314" y="120"/>
                    <a:pt x="1327" y="121"/>
                    <a:pt x="1330" y="133"/>
                  </a:cubicBezTo>
                  <a:cubicBezTo>
                    <a:pt x="1360" y="138"/>
                    <a:pt x="1377" y="158"/>
                    <a:pt x="1401" y="174"/>
                  </a:cubicBezTo>
                  <a:cubicBezTo>
                    <a:pt x="1411" y="180"/>
                    <a:pt x="1424" y="182"/>
                    <a:pt x="1433" y="189"/>
                  </a:cubicBezTo>
                  <a:cubicBezTo>
                    <a:pt x="1444" y="197"/>
                    <a:pt x="1456" y="214"/>
                    <a:pt x="1471" y="229"/>
                  </a:cubicBezTo>
                  <a:cubicBezTo>
                    <a:pt x="1501" y="257"/>
                    <a:pt x="1520" y="283"/>
                    <a:pt x="1539" y="325"/>
                  </a:cubicBezTo>
                  <a:cubicBezTo>
                    <a:pt x="1553" y="356"/>
                    <a:pt x="1571" y="396"/>
                    <a:pt x="1577" y="434"/>
                  </a:cubicBezTo>
                  <a:cubicBezTo>
                    <a:pt x="1578" y="447"/>
                    <a:pt x="1576" y="460"/>
                    <a:pt x="1579" y="474"/>
                  </a:cubicBezTo>
                  <a:cubicBezTo>
                    <a:pt x="1590" y="551"/>
                    <a:pt x="1569" y="637"/>
                    <a:pt x="1545" y="718"/>
                  </a:cubicBezTo>
                  <a:cubicBezTo>
                    <a:pt x="1575" y="739"/>
                    <a:pt x="1611" y="756"/>
                    <a:pt x="1650" y="773"/>
                  </a:cubicBezTo>
                  <a:cubicBezTo>
                    <a:pt x="1652" y="778"/>
                    <a:pt x="1655" y="782"/>
                    <a:pt x="1658" y="786"/>
                  </a:cubicBezTo>
                  <a:cubicBezTo>
                    <a:pt x="1615" y="850"/>
                    <a:pt x="1579" y="938"/>
                    <a:pt x="1539" y="1010"/>
                  </a:cubicBezTo>
                  <a:cubicBezTo>
                    <a:pt x="1533" y="1009"/>
                    <a:pt x="1523" y="1009"/>
                    <a:pt x="1522" y="997"/>
                  </a:cubicBezTo>
                  <a:cubicBezTo>
                    <a:pt x="1474" y="976"/>
                    <a:pt x="1430" y="942"/>
                    <a:pt x="1379" y="929"/>
                  </a:cubicBezTo>
                  <a:cubicBezTo>
                    <a:pt x="1365" y="920"/>
                    <a:pt x="1354" y="908"/>
                    <a:pt x="1332" y="907"/>
                  </a:cubicBezTo>
                  <a:cubicBezTo>
                    <a:pt x="1282" y="873"/>
                    <a:pt x="1219" y="851"/>
                    <a:pt x="1168" y="818"/>
                  </a:cubicBezTo>
                  <a:cubicBezTo>
                    <a:pt x="1144" y="817"/>
                    <a:pt x="1113" y="796"/>
                    <a:pt x="1091" y="783"/>
                  </a:cubicBezTo>
                  <a:cubicBezTo>
                    <a:pt x="1078" y="775"/>
                    <a:pt x="1060" y="774"/>
                    <a:pt x="1049" y="767"/>
                  </a:cubicBezTo>
                  <a:cubicBezTo>
                    <a:pt x="1023" y="753"/>
                    <a:pt x="991" y="736"/>
                    <a:pt x="962" y="720"/>
                  </a:cubicBezTo>
                  <a:cubicBezTo>
                    <a:pt x="941" y="708"/>
                    <a:pt x="919" y="702"/>
                    <a:pt x="902" y="690"/>
                  </a:cubicBezTo>
                  <a:cubicBezTo>
                    <a:pt x="891" y="682"/>
                    <a:pt x="874" y="671"/>
                    <a:pt x="861" y="664"/>
                  </a:cubicBezTo>
                  <a:cubicBezTo>
                    <a:pt x="849" y="658"/>
                    <a:pt x="835" y="657"/>
                    <a:pt x="823" y="651"/>
                  </a:cubicBezTo>
                  <a:cubicBezTo>
                    <a:pt x="820" y="649"/>
                    <a:pt x="817" y="643"/>
                    <a:pt x="814" y="641"/>
                  </a:cubicBezTo>
                  <a:cubicBezTo>
                    <a:pt x="788" y="626"/>
                    <a:pt x="759" y="617"/>
                    <a:pt x="733" y="602"/>
                  </a:cubicBezTo>
                  <a:cubicBezTo>
                    <a:pt x="756" y="636"/>
                    <a:pt x="796" y="654"/>
                    <a:pt x="819" y="688"/>
                  </a:cubicBezTo>
                  <a:cubicBezTo>
                    <a:pt x="829" y="691"/>
                    <a:pt x="832" y="700"/>
                    <a:pt x="844" y="702"/>
                  </a:cubicBezTo>
                  <a:cubicBezTo>
                    <a:pt x="877" y="743"/>
                    <a:pt x="922" y="773"/>
                    <a:pt x="955" y="815"/>
                  </a:cubicBezTo>
                  <a:cubicBezTo>
                    <a:pt x="960" y="816"/>
                    <a:pt x="963" y="819"/>
                    <a:pt x="968" y="820"/>
                  </a:cubicBezTo>
                  <a:cubicBezTo>
                    <a:pt x="1012" y="871"/>
                    <a:pt x="1069" y="907"/>
                    <a:pt x="1111" y="960"/>
                  </a:cubicBezTo>
                  <a:cubicBezTo>
                    <a:pt x="1139" y="957"/>
                    <a:pt x="1155" y="973"/>
                    <a:pt x="1151" y="997"/>
                  </a:cubicBezTo>
                  <a:cubicBezTo>
                    <a:pt x="1164" y="1014"/>
                    <a:pt x="1181" y="1035"/>
                    <a:pt x="1196" y="1046"/>
                  </a:cubicBezTo>
                  <a:cubicBezTo>
                    <a:pt x="1210" y="1057"/>
                    <a:pt x="1229" y="1046"/>
                    <a:pt x="1243" y="1059"/>
                  </a:cubicBezTo>
                  <a:cubicBezTo>
                    <a:pt x="1244" y="1071"/>
                    <a:pt x="1253" y="1074"/>
                    <a:pt x="1251" y="1090"/>
                  </a:cubicBezTo>
                  <a:cubicBezTo>
                    <a:pt x="1271" y="1101"/>
                    <a:pt x="1276" y="1122"/>
                    <a:pt x="1298" y="1135"/>
                  </a:cubicBezTo>
                  <a:cubicBezTo>
                    <a:pt x="1312" y="1228"/>
                    <a:pt x="1184" y="1248"/>
                    <a:pt x="1156" y="1188"/>
                  </a:cubicBezTo>
                  <a:cubicBezTo>
                    <a:pt x="1135" y="1192"/>
                    <a:pt x="1109" y="1177"/>
                    <a:pt x="1117" y="1152"/>
                  </a:cubicBezTo>
                  <a:cubicBezTo>
                    <a:pt x="1088" y="1125"/>
                    <a:pt x="1068" y="1088"/>
                    <a:pt x="1021" y="1080"/>
                  </a:cubicBezTo>
                  <a:cubicBezTo>
                    <a:pt x="1020" y="1073"/>
                    <a:pt x="1016" y="1069"/>
                    <a:pt x="1013" y="1063"/>
                  </a:cubicBezTo>
                  <a:cubicBezTo>
                    <a:pt x="1014" y="1057"/>
                    <a:pt x="1018" y="1054"/>
                    <a:pt x="1023" y="1052"/>
                  </a:cubicBezTo>
                  <a:cubicBezTo>
                    <a:pt x="1016" y="1045"/>
                    <a:pt x="1011" y="1036"/>
                    <a:pt x="1000" y="1033"/>
                  </a:cubicBezTo>
                  <a:cubicBezTo>
                    <a:pt x="1001" y="1029"/>
                    <a:pt x="999" y="1028"/>
                    <a:pt x="998" y="1026"/>
                  </a:cubicBezTo>
                  <a:cubicBezTo>
                    <a:pt x="926" y="958"/>
                    <a:pt x="853" y="894"/>
                    <a:pt x="782" y="826"/>
                  </a:cubicBezTo>
                  <a:cubicBezTo>
                    <a:pt x="669" y="719"/>
                    <a:pt x="545" y="617"/>
                    <a:pt x="435" y="506"/>
                  </a:cubicBezTo>
                  <a:cubicBezTo>
                    <a:pt x="426" y="497"/>
                    <a:pt x="416" y="488"/>
                    <a:pt x="407" y="479"/>
                  </a:cubicBezTo>
                  <a:cubicBezTo>
                    <a:pt x="392" y="466"/>
                    <a:pt x="378" y="453"/>
                    <a:pt x="363" y="440"/>
                  </a:cubicBezTo>
                  <a:cubicBezTo>
                    <a:pt x="349" y="426"/>
                    <a:pt x="331" y="417"/>
                    <a:pt x="316" y="404"/>
                  </a:cubicBezTo>
                  <a:cubicBezTo>
                    <a:pt x="309" y="397"/>
                    <a:pt x="305" y="387"/>
                    <a:pt x="297" y="379"/>
                  </a:cubicBezTo>
                  <a:cubicBezTo>
                    <a:pt x="281" y="363"/>
                    <a:pt x="257" y="348"/>
                    <a:pt x="239" y="330"/>
                  </a:cubicBezTo>
                  <a:cubicBezTo>
                    <a:pt x="204" y="298"/>
                    <a:pt x="170" y="260"/>
                    <a:pt x="130" y="230"/>
                  </a:cubicBezTo>
                  <a:cubicBezTo>
                    <a:pt x="113" y="240"/>
                    <a:pt x="100" y="222"/>
                    <a:pt x="107" y="206"/>
                  </a:cubicBezTo>
                  <a:cubicBezTo>
                    <a:pt x="92" y="161"/>
                    <a:pt x="77" y="127"/>
                    <a:pt x="54" y="89"/>
                  </a:cubicBezTo>
                  <a:cubicBezTo>
                    <a:pt x="33" y="76"/>
                    <a:pt x="26" y="48"/>
                    <a:pt x="7" y="33"/>
                  </a:cubicBezTo>
                  <a:cubicBezTo>
                    <a:pt x="13" y="25"/>
                    <a:pt x="0" y="25"/>
                    <a:pt x="5" y="19"/>
                  </a:cubicBezTo>
                  <a:cubicBezTo>
                    <a:pt x="11" y="12"/>
                    <a:pt x="19" y="0"/>
                    <a:pt x="34" y="3"/>
                  </a:cubicBezTo>
                  <a:close/>
                  <a:moveTo>
                    <a:pt x="697" y="575"/>
                  </a:moveTo>
                  <a:cubicBezTo>
                    <a:pt x="724" y="576"/>
                    <a:pt x="753" y="596"/>
                    <a:pt x="770" y="607"/>
                  </a:cubicBezTo>
                  <a:cubicBezTo>
                    <a:pt x="796" y="615"/>
                    <a:pt x="820" y="625"/>
                    <a:pt x="840" y="636"/>
                  </a:cubicBezTo>
                  <a:cubicBezTo>
                    <a:pt x="870" y="652"/>
                    <a:pt x="901" y="677"/>
                    <a:pt x="942" y="683"/>
                  </a:cubicBezTo>
                  <a:cubicBezTo>
                    <a:pt x="957" y="704"/>
                    <a:pt x="985" y="710"/>
                    <a:pt x="1010" y="724"/>
                  </a:cubicBezTo>
                  <a:cubicBezTo>
                    <a:pt x="1028" y="734"/>
                    <a:pt x="1046" y="746"/>
                    <a:pt x="1066" y="750"/>
                  </a:cubicBezTo>
                  <a:cubicBezTo>
                    <a:pt x="1085" y="764"/>
                    <a:pt x="1105" y="777"/>
                    <a:pt x="1130" y="784"/>
                  </a:cubicBezTo>
                  <a:cubicBezTo>
                    <a:pt x="1245" y="849"/>
                    <a:pt x="1373" y="903"/>
                    <a:pt x="1488" y="965"/>
                  </a:cubicBezTo>
                  <a:cubicBezTo>
                    <a:pt x="1504" y="974"/>
                    <a:pt x="1523" y="987"/>
                    <a:pt x="1543" y="984"/>
                  </a:cubicBezTo>
                  <a:cubicBezTo>
                    <a:pt x="1571" y="916"/>
                    <a:pt x="1605" y="854"/>
                    <a:pt x="1637" y="790"/>
                  </a:cubicBezTo>
                  <a:cubicBezTo>
                    <a:pt x="1601" y="769"/>
                    <a:pt x="1560" y="743"/>
                    <a:pt x="1516" y="724"/>
                  </a:cubicBezTo>
                  <a:cubicBezTo>
                    <a:pt x="1522" y="714"/>
                    <a:pt x="1529" y="706"/>
                    <a:pt x="1531" y="692"/>
                  </a:cubicBezTo>
                  <a:cubicBezTo>
                    <a:pt x="1503" y="674"/>
                    <a:pt x="1458" y="662"/>
                    <a:pt x="1441" y="637"/>
                  </a:cubicBezTo>
                  <a:cubicBezTo>
                    <a:pt x="1479" y="643"/>
                    <a:pt x="1499" y="666"/>
                    <a:pt x="1537" y="671"/>
                  </a:cubicBezTo>
                  <a:cubicBezTo>
                    <a:pt x="1556" y="619"/>
                    <a:pt x="1554" y="570"/>
                    <a:pt x="1558" y="513"/>
                  </a:cubicBezTo>
                  <a:cubicBezTo>
                    <a:pt x="1531" y="492"/>
                    <a:pt x="1477" y="531"/>
                    <a:pt x="1456" y="511"/>
                  </a:cubicBezTo>
                  <a:cubicBezTo>
                    <a:pt x="1488" y="506"/>
                    <a:pt x="1521" y="484"/>
                    <a:pt x="1558" y="496"/>
                  </a:cubicBezTo>
                  <a:cubicBezTo>
                    <a:pt x="1560" y="441"/>
                    <a:pt x="1553" y="384"/>
                    <a:pt x="1526" y="340"/>
                  </a:cubicBezTo>
                  <a:cubicBezTo>
                    <a:pt x="1512" y="349"/>
                    <a:pt x="1496" y="363"/>
                    <a:pt x="1481" y="377"/>
                  </a:cubicBezTo>
                  <a:cubicBezTo>
                    <a:pt x="1469" y="388"/>
                    <a:pt x="1449" y="419"/>
                    <a:pt x="1435" y="398"/>
                  </a:cubicBezTo>
                  <a:cubicBezTo>
                    <a:pt x="1461" y="378"/>
                    <a:pt x="1493" y="348"/>
                    <a:pt x="1518" y="321"/>
                  </a:cubicBezTo>
                  <a:cubicBezTo>
                    <a:pt x="1510" y="312"/>
                    <a:pt x="1501" y="301"/>
                    <a:pt x="1501" y="289"/>
                  </a:cubicBezTo>
                  <a:cubicBezTo>
                    <a:pt x="1469" y="246"/>
                    <a:pt x="1430" y="210"/>
                    <a:pt x="1381" y="185"/>
                  </a:cubicBezTo>
                  <a:cubicBezTo>
                    <a:pt x="1370" y="197"/>
                    <a:pt x="1360" y="215"/>
                    <a:pt x="1351" y="232"/>
                  </a:cubicBezTo>
                  <a:cubicBezTo>
                    <a:pt x="1343" y="248"/>
                    <a:pt x="1332" y="273"/>
                    <a:pt x="1313" y="266"/>
                  </a:cubicBezTo>
                  <a:cubicBezTo>
                    <a:pt x="1332" y="237"/>
                    <a:pt x="1347" y="203"/>
                    <a:pt x="1367" y="176"/>
                  </a:cubicBezTo>
                  <a:cubicBezTo>
                    <a:pt x="1319" y="135"/>
                    <a:pt x="1252" y="116"/>
                    <a:pt x="1173" y="110"/>
                  </a:cubicBezTo>
                  <a:cubicBezTo>
                    <a:pt x="1173" y="131"/>
                    <a:pt x="1167" y="168"/>
                    <a:pt x="1173" y="202"/>
                  </a:cubicBezTo>
                  <a:cubicBezTo>
                    <a:pt x="1175" y="212"/>
                    <a:pt x="1187" y="223"/>
                    <a:pt x="1173" y="229"/>
                  </a:cubicBezTo>
                  <a:cubicBezTo>
                    <a:pt x="1153" y="201"/>
                    <a:pt x="1165" y="143"/>
                    <a:pt x="1158" y="110"/>
                  </a:cubicBezTo>
                  <a:cubicBezTo>
                    <a:pt x="1077" y="109"/>
                    <a:pt x="1034" y="114"/>
                    <a:pt x="966" y="134"/>
                  </a:cubicBezTo>
                  <a:cubicBezTo>
                    <a:pt x="976" y="177"/>
                    <a:pt x="1006" y="201"/>
                    <a:pt x="1019" y="240"/>
                  </a:cubicBezTo>
                  <a:cubicBezTo>
                    <a:pt x="1005" y="243"/>
                    <a:pt x="1001" y="227"/>
                    <a:pt x="996" y="219"/>
                  </a:cubicBezTo>
                  <a:cubicBezTo>
                    <a:pt x="980" y="192"/>
                    <a:pt x="965" y="163"/>
                    <a:pt x="944" y="142"/>
                  </a:cubicBezTo>
                  <a:cubicBezTo>
                    <a:pt x="888" y="167"/>
                    <a:pt x="836" y="197"/>
                    <a:pt x="800" y="242"/>
                  </a:cubicBezTo>
                  <a:cubicBezTo>
                    <a:pt x="826" y="264"/>
                    <a:pt x="871" y="278"/>
                    <a:pt x="887" y="304"/>
                  </a:cubicBezTo>
                  <a:cubicBezTo>
                    <a:pt x="851" y="292"/>
                    <a:pt x="820" y="268"/>
                    <a:pt x="789" y="257"/>
                  </a:cubicBezTo>
                  <a:cubicBezTo>
                    <a:pt x="772" y="276"/>
                    <a:pt x="753" y="293"/>
                    <a:pt x="744" y="319"/>
                  </a:cubicBezTo>
                  <a:cubicBezTo>
                    <a:pt x="750" y="316"/>
                    <a:pt x="752" y="320"/>
                    <a:pt x="761" y="319"/>
                  </a:cubicBezTo>
                  <a:cubicBezTo>
                    <a:pt x="781" y="328"/>
                    <a:pt x="798" y="340"/>
                    <a:pt x="815" y="353"/>
                  </a:cubicBezTo>
                  <a:cubicBezTo>
                    <a:pt x="832" y="365"/>
                    <a:pt x="853" y="374"/>
                    <a:pt x="861" y="393"/>
                  </a:cubicBezTo>
                  <a:cubicBezTo>
                    <a:pt x="833" y="399"/>
                    <a:pt x="817" y="363"/>
                    <a:pt x="787" y="359"/>
                  </a:cubicBezTo>
                  <a:cubicBezTo>
                    <a:pt x="784" y="356"/>
                    <a:pt x="785" y="351"/>
                    <a:pt x="780" y="351"/>
                  </a:cubicBezTo>
                  <a:cubicBezTo>
                    <a:pt x="767" y="345"/>
                    <a:pt x="755" y="338"/>
                    <a:pt x="744" y="330"/>
                  </a:cubicBezTo>
                  <a:cubicBezTo>
                    <a:pt x="735" y="332"/>
                    <a:pt x="733" y="328"/>
                    <a:pt x="725" y="328"/>
                  </a:cubicBezTo>
                  <a:cubicBezTo>
                    <a:pt x="691" y="300"/>
                    <a:pt x="648" y="281"/>
                    <a:pt x="603" y="264"/>
                  </a:cubicBezTo>
                  <a:cubicBezTo>
                    <a:pt x="602" y="278"/>
                    <a:pt x="594" y="286"/>
                    <a:pt x="589" y="298"/>
                  </a:cubicBezTo>
                  <a:cubicBezTo>
                    <a:pt x="581" y="319"/>
                    <a:pt x="571" y="341"/>
                    <a:pt x="563" y="360"/>
                  </a:cubicBezTo>
                  <a:cubicBezTo>
                    <a:pt x="561" y="366"/>
                    <a:pt x="562" y="374"/>
                    <a:pt x="559" y="379"/>
                  </a:cubicBezTo>
                  <a:cubicBezTo>
                    <a:pt x="558" y="381"/>
                    <a:pt x="553" y="381"/>
                    <a:pt x="552" y="383"/>
                  </a:cubicBezTo>
                  <a:cubicBezTo>
                    <a:pt x="550" y="386"/>
                    <a:pt x="552" y="392"/>
                    <a:pt x="550" y="396"/>
                  </a:cubicBezTo>
                  <a:cubicBezTo>
                    <a:pt x="546" y="406"/>
                    <a:pt x="535" y="412"/>
                    <a:pt x="540" y="426"/>
                  </a:cubicBezTo>
                  <a:cubicBezTo>
                    <a:pt x="548" y="430"/>
                    <a:pt x="562" y="454"/>
                    <a:pt x="574" y="457"/>
                  </a:cubicBezTo>
                  <a:cubicBezTo>
                    <a:pt x="587" y="457"/>
                    <a:pt x="583" y="440"/>
                    <a:pt x="599" y="443"/>
                  </a:cubicBezTo>
                  <a:cubicBezTo>
                    <a:pt x="600" y="459"/>
                    <a:pt x="589" y="461"/>
                    <a:pt x="582" y="468"/>
                  </a:cubicBezTo>
                  <a:cubicBezTo>
                    <a:pt x="592" y="474"/>
                    <a:pt x="599" y="485"/>
                    <a:pt x="610" y="490"/>
                  </a:cubicBezTo>
                  <a:cubicBezTo>
                    <a:pt x="619" y="482"/>
                    <a:pt x="617" y="463"/>
                    <a:pt x="631" y="460"/>
                  </a:cubicBezTo>
                  <a:cubicBezTo>
                    <a:pt x="642" y="473"/>
                    <a:pt x="624" y="485"/>
                    <a:pt x="620" y="498"/>
                  </a:cubicBezTo>
                  <a:cubicBezTo>
                    <a:pt x="644" y="525"/>
                    <a:pt x="670" y="550"/>
                    <a:pt x="697" y="575"/>
                  </a:cubicBezTo>
                  <a:close/>
                  <a:moveTo>
                    <a:pt x="73" y="91"/>
                  </a:moveTo>
                  <a:cubicBezTo>
                    <a:pt x="98" y="128"/>
                    <a:pt x="120" y="181"/>
                    <a:pt x="132" y="210"/>
                  </a:cubicBezTo>
                  <a:cubicBezTo>
                    <a:pt x="132" y="200"/>
                    <a:pt x="139" y="198"/>
                    <a:pt x="143" y="191"/>
                  </a:cubicBezTo>
                  <a:cubicBezTo>
                    <a:pt x="134" y="179"/>
                    <a:pt x="119" y="163"/>
                    <a:pt x="118" y="149"/>
                  </a:cubicBezTo>
                  <a:cubicBezTo>
                    <a:pt x="145" y="161"/>
                    <a:pt x="147" y="196"/>
                    <a:pt x="181" y="200"/>
                  </a:cubicBezTo>
                  <a:cubicBezTo>
                    <a:pt x="186" y="147"/>
                    <a:pt x="127" y="139"/>
                    <a:pt x="105" y="102"/>
                  </a:cubicBezTo>
                  <a:cubicBezTo>
                    <a:pt x="147" y="113"/>
                    <a:pt x="161" y="152"/>
                    <a:pt x="203" y="163"/>
                  </a:cubicBezTo>
                  <a:cubicBezTo>
                    <a:pt x="208" y="153"/>
                    <a:pt x="205" y="148"/>
                    <a:pt x="209" y="138"/>
                  </a:cubicBezTo>
                  <a:cubicBezTo>
                    <a:pt x="189" y="126"/>
                    <a:pt x="168" y="124"/>
                    <a:pt x="148" y="112"/>
                  </a:cubicBezTo>
                  <a:cubicBezTo>
                    <a:pt x="144" y="109"/>
                    <a:pt x="142" y="103"/>
                    <a:pt x="137" y="99"/>
                  </a:cubicBezTo>
                  <a:cubicBezTo>
                    <a:pt x="118" y="84"/>
                    <a:pt x="97" y="73"/>
                    <a:pt x="77" y="68"/>
                  </a:cubicBezTo>
                  <a:cubicBezTo>
                    <a:pt x="78" y="81"/>
                    <a:pt x="73" y="83"/>
                    <a:pt x="73" y="91"/>
                  </a:cubicBezTo>
                  <a:close/>
                  <a:moveTo>
                    <a:pt x="218" y="178"/>
                  </a:moveTo>
                  <a:cubicBezTo>
                    <a:pt x="243" y="192"/>
                    <a:pt x="253" y="222"/>
                    <a:pt x="282" y="232"/>
                  </a:cubicBezTo>
                  <a:cubicBezTo>
                    <a:pt x="291" y="256"/>
                    <a:pt x="321" y="264"/>
                    <a:pt x="335" y="281"/>
                  </a:cubicBezTo>
                  <a:cubicBezTo>
                    <a:pt x="336" y="283"/>
                    <a:pt x="335" y="287"/>
                    <a:pt x="337" y="289"/>
                  </a:cubicBezTo>
                  <a:cubicBezTo>
                    <a:pt x="343" y="295"/>
                    <a:pt x="351" y="298"/>
                    <a:pt x="358" y="304"/>
                  </a:cubicBezTo>
                  <a:cubicBezTo>
                    <a:pt x="441" y="387"/>
                    <a:pt x="532" y="471"/>
                    <a:pt x="621" y="549"/>
                  </a:cubicBezTo>
                  <a:cubicBezTo>
                    <a:pt x="636" y="574"/>
                    <a:pt x="666" y="584"/>
                    <a:pt x="680" y="609"/>
                  </a:cubicBezTo>
                  <a:cubicBezTo>
                    <a:pt x="713" y="633"/>
                    <a:pt x="743" y="662"/>
                    <a:pt x="776" y="686"/>
                  </a:cubicBezTo>
                  <a:cubicBezTo>
                    <a:pt x="832" y="751"/>
                    <a:pt x="903" y="799"/>
                    <a:pt x="959" y="864"/>
                  </a:cubicBezTo>
                  <a:cubicBezTo>
                    <a:pt x="972" y="865"/>
                    <a:pt x="973" y="878"/>
                    <a:pt x="983" y="877"/>
                  </a:cubicBezTo>
                  <a:cubicBezTo>
                    <a:pt x="984" y="882"/>
                    <a:pt x="985" y="883"/>
                    <a:pt x="989" y="888"/>
                  </a:cubicBezTo>
                  <a:cubicBezTo>
                    <a:pt x="1006" y="895"/>
                    <a:pt x="1021" y="915"/>
                    <a:pt x="1034" y="928"/>
                  </a:cubicBezTo>
                  <a:cubicBezTo>
                    <a:pt x="1038" y="931"/>
                    <a:pt x="1046" y="934"/>
                    <a:pt x="1049" y="937"/>
                  </a:cubicBezTo>
                  <a:cubicBezTo>
                    <a:pt x="1052" y="940"/>
                    <a:pt x="1052" y="946"/>
                    <a:pt x="1055" y="948"/>
                  </a:cubicBezTo>
                  <a:cubicBezTo>
                    <a:pt x="1057" y="951"/>
                    <a:pt x="1066" y="954"/>
                    <a:pt x="1070" y="958"/>
                  </a:cubicBezTo>
                  <a:cubicBezTo>
                    <a:pt x="1085" y="973"/>
                    <a:pt x="1104" y="1009"/>
                    <a:pt x="1108" y="969"/>
                  </a:cubicBezTo>
                  <a:cubicBezTo>
                    <a:pt x="1099" y="966"/>
                    <a:pt x="1096" y="957"/>
                    <a:pt x="1085" y="956"/>
                  </a:cubicBezTo>
                  <a:cubicBezTo>
                    <a:pt x="1086" y="950"/>
                    <a:pt x="1076" y="942"/>
                    <a:pt x="1068" y="939"/>
                  </a:cubicBezTo>
                  <a:cubicBezTo>
                    <a:pt x="1026" y="891"/>
                    <a:pt x="977" y="850"/>
                    <a:pt x="929" y="809"/>
                  </a:cubicBezTo>
                  <a:cubicBezTo>
                    <a:pt x="921" y="795"/>
                    <a:pt x="909" y="785"/>
                    <a:pt x="895" y="779"/>
                  </a:cubicBezTo>
                  <a:cubicBezTo>
                    <a:pt x="875" y="754"/>
                    <a:pt x="851" y="734"/>
                    <a:pt x="827" y="715"/>
                  </a:cubicBezTo>
                  <a:cubicBezTo>
                    <a:pt x="736" y="623"/>
                    <a:pt x="637" y="539"/>
                    <a:pt x="544" y="449"/>
                  </a:cubicBezTo>
                  <a:cubicBezTo>
                    <a:pt x="535" y="447"/>
                    <a:pt x="525" y="445"/>
                    <a:pt x="522" y="438"/>
                  </a:cubicBezTo>
                  <a:cubicBezTo>
                    <a:pt x="521" y="432"/>
                    <a:pt x="528" y="433"/>
                    <a:pt x="523" y="428"/>
                  </a:cubicBezTo>
                  <a:cubicBezTo>
                    <a:pt x="421" y="337"/>
                    <a:pt x="324" y="243"/>
                    <a:pt x="224" y="155"/>
                  </a:cubicBezTo>
                  <a:cubicBezTo>
                    <a:pt x="223" y="164"/>
                    <a:pt x="222" y="168"/>
                    <a:pt x="218" y="178"/>
                  </a:cubicBezTo>
                  <a:close/>
                  <a:moveTo>
                    <a:pt x="190" y="212"/>
                  </a:moveTo>
                  <a:cubicBezTo>
                    <a:pt x="226" y="239"/>
                    <a:pt x="256" y="275"/>
                    <a:pt x="288" y="304"/>
                  </a:cubicBezTo>
                  <a:cubicBezTo>
                    <a:pt x="302" y="317"/>
                    <a:pt x="325" y="332"/>
                    <a:pt x="333" y="342"/>
                  </a:cubicBezTo>
                  <a:cubicBezTo>
                    <a:pt x="344" y="356"/>
                    <a:pt x="358" y="367"/>
                    <a:pt x="371" y="379"/>
                  </a:cubicBezTo>
                  <a:cubicBezTo>
                    <a:pt x="422" y="430"/>
                    <a:pt x="476" y="476"/>
                    <a:pt x="527" y="524"/>
                  </a:cubicBezTo>
                  <a:cubicBezTo>
                    <a:pt x="550" y="546"/>
                    <a:pt x="584" y="572"/>
                    <a:pt x="601" y="590"/>
                  </a:cubicBezTo>
                  <a:cubicBezTo>
                    <a:pt x="627" y="620"/>
                    <a:pt x="660" y="653"/>
                    <a:pt x="691" y="675"/>
                  </a:cubicBezTo>
                  <a:cubicBezTo>
                    <a:pt x="759" y="749"/>
                    <a:pt x="845" y="805"/>
                    <a:pt x="910" y="882"/>
                  </a:cubicBezTo>
                  <a:cubicBezTo>
                    <a:pt x="965" y="922"/>
                    <a:pt x="1019" y="979"/>
                    <a:pt x="1072" y="1027"/>
                  </a:cubicBezTo>
                  <a:cubicBezTo>
                    <a:pt x="1078" y="1018"/>
                    <a:pt x="1089" y="1014"/>
                    <a:pt x="1092" y="1003"/>
                  </a:cubicBezTo>
                  <a:cubicBezTo>
                    <a:pt x="986" y="909"/>
                    <a:pt x="887" y="809"/>
                    <a:pt x="778" y="718"/>
                  </a:cubicBezTo>
                  <a:cubicBezTo>
                    <a:pt x="733" y="665"/>
                    <a:pt x="674" y="627"/>
                    <a:pt x="627" y="577"/>
                  </a:cubicBezTo>
                  <a:cubicBezTo>
                    <a:pt x="507" y="466"/>
                    <a:pt x="390" y="350"/>
                    <a:pt x="265" y="244"/>
                  </a:cubicBezTo>
                  <a:cubicBezTo>
                    <a:pt x="246" y="220"/>
                    <a:pt x="224" y="199"/>
                    <a:pt x="199" y="181"/>
                  </a:cubicBezTo>
                  <a:cubicBezTo>
                    <a:pt x="199" y="180"/>
                    <a:pt x="198" y="179"/>
                    <a:pt x="196" y="180"/>
                  </a:cubicBezTo>
                  <a:cubicBezTo>
                    <a:pt x="198" y="194"/>
                    <a:pt x="195" y="201"/>
                    <a:pt x="190" y="212"/>
                  </a:cubicBezTo>
                  <a:close/>
                  <a:moveTo>
                    <a:pt x="927" y="916"/>
                  </a:moveTo>
                  <a:cubicBezTo>
                    <a:pt x="928" y="910"/>
                    <a:pt x="924" y="909"/>
                    <a:pt x="923" y="905"/>
                  </a:cubicBezTo>
                  <a:cubicBezTo>
                    <a:pt x="875" y="861"/>
                    <a:pt x="826" y="820"/>
                    <a:pt x="780" y="777"/>
                  </a:cubicBezTo>
                  <a:cubicBezTo>
                    <a:pt x="710" y="712"/>
                    <a:pt x="641" y="647"/>
                    <a:pt x="567" y="588"/>
                  </a:cubicBezTo>
                  <a:cubicBezTo>
                    <a:pt x="567" y="585"/>
                    <a:pt x="567" y="581"/>
                    <a:pt x="567" y="577"/>
                  </a:cubicBezTo>
                  <a:cubicBezTo>
                    <a:pt x="435" y="457"/>
                    <a:pt x="305" y="335"/>
                    <a:pt x="175" y="214"/>
                  </a:cubicBezTo>
                  <a:cubicBezTo>
                    <a:pt x="161" y="220"/>
                    <a:pt x="156" y="206"/>
                    <a:pt x="148" y="208"/>
                  </a:cubicBezTo>
                  <a:cubicBezTo>
                    <a:pt x="149" y="212"/>
                    <a:pt x="141" y="216"/>
                    <a:pt x="141" y="219"/>
                  </a:cubicBezTo>
                  <a:cubicBezTo>
                    <a:pt x="141" y="221"/>
                    <a:pt x="176" y="253"/>
                    <a:pt x="179" y="255"/>
                  </a:cubicBezTo>
                  <a:cubicBezTo>
                    <a:pt x="192" y="269"/>
                    <a:pt x="205" y="277"/>
                    <a:pt x="218" y="289"/>
                  </a:cubicBezTo>
                  <a:cubicBezTo>
                    <a:pt x="243" y="312"/>
                    <a:pt x="269" y="342"/>
                    <a:pt x="295" y="357"/>
                  </a:cubicBezTo>
                  <a:cubicBezTo>
                    <a:pt x="299" y="371"/>
                    <a:pt x="318" y="376"/>
                    <a:pt x="327" y="383"/>
                  </a:cubicBezTo>
                  <a:cubicBezTo>
                    <a:pt x="338" y="391"/>
                    <a:pt x="346" y="407"/>
                    <a:pt x="358" y="419"/>
                  </a:cubicBezTo>
                  <a:cubicBezTo>
                    <a:pt x="412" y="475"/>
                    <a:pt x="473" y="527"/>
                    <a:pt x="529" y="579"/>
                  </a:cubicBezTo>
                  <a:cubicBezTo>
                    <a:pt x="554" y="602"/>
                    <a:pt x="586" y="626"/>
                    <a:pt x="604" y="651"/>
                  </a:cubicBezTo>
                  <a:cubicBezTo>
                    <a:pt x="729" y="756"/>
                    <a:pt x="861" y="883"/>
                    <a:pt x="985" y="995"/>
                  </a:cubicBezTo>
                  <a:cubicBezTo>
                    <a:pt x="992" y="1002"/>
                    <a:pt x="1003" y="1008"/>
                    <a:pt x="1013" y="1018"/>
                  </a:cubicBezTo>
                  <a:cubicBezTo>
                    <a:pt x="1030" y="1034"/>
                    <a:pt x="1037" y="1053"/>
                    <a:pt x="1055" y="1035"/>
                  </a:cubicBezTo>
                  <a:cubicBezTo>
                    <a:pt x="1015" y="992"/>
                    <a:pt x="973" y="953"/>
                    <a:pt x="927" y="916"/>
                  </a:cubicBezTo>
                  <a:close/>
                  <a:moveTo>
                    <a:pt x="1030" y="1056"/>
                  </a:moveTo>
                  <a:cubicBezTo>
                    <a:pt x="1034" y="1088"/>
                    <a:pt x="1079" y="1064"/>
                    <a:pt x="1096" y="1050"/>
                  </a:cubicBezTo>
                  <a:cubicBezTo>
                    <a:pt x="1115" y="1035"/>
                    <a:pt x="1126" y="1011"/>
                    <a:pt x="1134" y="999"/>
                  </a:cubicBezTo>
                  <a:cubicBezTo>
                    <a:pt x="1127" y="996"/>
                    <a:pt x="1131" y="986"/>
                    <a:pt x="1136" y="984"/>
                  </a:cubicBezTo>
                  <a:cubicBezTo>
                    <a:pt x="1130" y="983"/>
                    <a:pt x="1133" y="974"/>
                    <a:pt x="1124" y="977"/>
                  </a:cubicBezTo>
                  <a:cubicBezTo>
                    <a:pt x="1112" y="1016"/>
                    <a:pt x="1076" y="1050"/>
                    <a:pt x="1030" y="1056"/>
                  </a:cubicBezTo>
                  <a:close/>
                  <a:moveTo>
                    <a:pt x="1068" y="1076"/>
                  </a:moveTo>
                  <a:cubicBezTo>
                    <a:pt x="1078" y="1084"/>
                    <a:pt x="1077" y="1103"/>
                    <a:pt x="1091" y="1105"/>
                  </a:cubicBezTo>
                  <a:cubicBezTo>
                    <a:pt x="1093" y="1105"/>
                    <a:pt x="1094" y="1099"/>
                    <a:pt x="1100" y="1097"/>
                  </a:cubicBezTo>
                  <a:cubicBezTo>
                    <a:pt x="1129" y="1086"/>
                    <a:pt x="1152" y="1071"/>
                    <a:pt x="1160" y="1048"/>
                  </a:cubicBezTo>
                  <a:cubicBezTo>
                    <a:pt x="1160" y="1041"/>
                    <a:pt x="1150" y="1034"/>
                    <a:pt x="1158" y="1029"/>
                  </a:cubicBezTo>
                  <a:cubicBezTo>
                    <a:pt x="1152" y="1024"/>
                    <a:pt x="1150" y="1016"/>
                    <a:pt x="1141" y="1012"/>
                  </a:cubicBezTo>
                  <a:cubicBezTo>
                    <a:pt x="1127" y="1044"/>
                    <a:pt x="1102" y="1064"/>
                    <a:pt x="1068" y="1076"/>
                  </a:cubicBezTo>
                  <a:close/>
                  <a:moveTo>
                    <a:pt x="1140" y="1095"/>
                  </a:moveTo>
                  <a:cubicBezTo>
                    <a:pt x="1128" y="1104"/>
                    <a:pt x="1106" y="1103"/>
                    <a:pt x="1098" y="1116"/>
                  </a:cubicBezTo>
                  <a:cubicBezTo>
                    <a:pt x="1106" y="1121"/>
                    <a:pt x="1123" y="1114"/>
                    <a:pt x="1132" y="1108"/>
                  </a:cubicBezTo>
                  <a:cubicBezTo>
                    <a:pt x="1155" y="1095"/>
                    <a:pt x="1177" y="1074"/>
                    <a:pt x="1175" y="1048"/>
                  </a:cubicBezTo>
                  <a:cubicBezTo>
                    <a:pt x="1166" y="1067"/>
                    <a:pt x="1153" y="1081"/>
                    <a:pt x="1140" y="1095"/>
                  </a:cubicBezTo>
                  <a:close/>
                  <a:moveTo>
                    <a:pt x="1115" y="1129"/>
                  </a:moveTo>
                  <a:cubicBezTo>
                    <a:pt x="1121" y="1136"/>
                    <a:pt x="1128" y="1143"/>
                    <a:pt x="1134" y="1150"/>
                  </a:cubicBezTo>
                  <a:cubicBezTo>
                    <a:pt x="1162" y="1129"/>
                    <a:pt x="1189" y="1107"/>
                    <a:pt x="1204" y="1073"/>
                  </a:cubicBezTo>
                  <a:cubicBezTo>
                    <a:pt x="1197" y="1072"/>
                    <a:pt x="1194" y="1072"/>
                    <a:pt x="1188" y="1067"/>
                  </a:cubicBezTo>
                  <a:cubicBezTo>
                    <a:pt x="1174" y="1097"/>
                    <a:pt x="1146" y="1115"/>
                    <a:pt x="1115" y="1129"/>
                  </a:cubicBezTo>
                  <a:close/>
                  <a:moveTo>
                    <a:pt x="1224" y="1075"/>
                  </a:moveTo>
                  <a:cubicBezTo>
                    <a:pt x="1203" y="1112"/>
                    <a:pt x="1172" y="1140"/>
                    <a:pt x="1138" y="1165"/>
                  </a:cubicBezTo>
                  <a:cubicBezTo>
                    <a:pt x="1164" y="1170"/>
                    <a:pt x="1181" y="1150"/>
                    <a:pt x="1200" y="1140"/>
                  </a:cubicBezTo>
                  <a:cubicBezTo>
                    <a:pt x="1210" y="1120"/>
                    <a:pt x="1241" y="1109"/>
                    <a:pt x="1234" y="1076"/>
                  </a:cubicBezTo>
                  <a:cubicBezTo>
                    <a:pt x="1228" y="1078"/>
                    <a:pt x="1229" y="1074"/>
                    <a:pt x="1224" y="1075"/>
                  </a:cubicBezTo>
                  <a:close/>
                  <a:moveTo>
                    <a:pt x="1226" y="1133"/>
                  </a:moveTo>
                  <a:cubicBezTo>
                    <a:pt x="1217" y="1150"/>
                    <a:pt x="1189" y="1159"/>
                    <a:pt x="1188" y="1169"/>
                  </a:cubicBezTo>
                  <a:cubicBezTo>
                    <a:pt x="1188" y="1174"/>
                    <a:pt x="1211" y="1189"/>
                    <a:pt x="1204" y="1193"/>
                  </a:cubicBezTo>
                  <a:cubicBezTo>
                    <a:pt x="1225" y="1228"/>
                    <a:pt x="1278" y="1192"/>
                    <a:pt x="1283" y="1156"/>
                  </a:cubicBezTo>
                  <a:cubicBezTo>
                    <a:pt x="1277" y="1138"/>
                    <a:pt x="1263" y="1117"/>
                    <a:pt x="1243" y="1108"/>
                  </a:cubicBezTo>
                  <a:cubicBezTo>
                    <a:pt x="1237" y="1115"/>
                    <a:pt x="1231" y="1125"/>
                    <a:pt x="1226" y="1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90">
              <a:extLst>
                <a:ext uri="{FF2B5EF4-FFF2-40B4-BE49-F238E27FC236}">
                  <a16:creationId xmlns:a16="http://schemas.microsoft.com/office/drawing/2014/main" id="{2CFECADF-FE38-4724-AF87-F69D58C07666}"/>
                </a:ext>
              </a:extLst>
            </p:cNvPr>
            <p:cNvSpPr/>
            <p:nvPr/>
          </p:nvSpPr>
          <p:spPr bwMode="auto">
            <a:xfrm>
              <a:off x="6383338" y="973138"/>
              <a:ext cx="36513" cy="71438"/>
            </a:xfrm>
            <a:custGeom>
              <a:avLst/>
              <a:gdLst>
                <a:gd name="T0" fmla="*/ 46 w 55"/>
                <a:gd name="T1" fmla="*/ 2 h 111"/>
                <a:gd name="T2" fmla="*/ 55 w 55"/>
                <a:gd name="T3" fmla="*/ 4 h 111"/>
                <a:gd name="T4" fmla="*/ 17 w 55"/>
                <a:gd name="T5" fmla="*/ 104 h 111"/>
                <a:gd name="T6" fmla="*/ 0 w 55"/>
                <a:gd name="T7" fmla="*/ 107 h 111"/>
                <a:gd name="T8" fmla="*/ 21 w 55"/>
                <a:gd name="T9" fmla="*/ 66 h 111"/>
                <a:gd name="T10" fmla="*/ 21 w 55"/>
                <a:gd name="T11" fmla="*/ 64 h 111"/>
                <a:gd name="T12" fmla="*/ 46 w 55"/>
                <a:gd name="T13" fmla="*/ 2 h 111"/>
              </a:gdLst>
              <a:ahLst/>
              <a:cxnLst>
                <a:cxn ang="0">
                  <a:pos x="T0" y="T1"/>
                </a:cxn>
                <a:cxn ang="0">
                  <a:pos x="T2" y="T3"/>
                </a:cxn>
                <a:cxn ang="0">
                  <a:pos x="T4" y="T5"/>
                </a:cxn>
                <a:cxn ang="0">
                  <a:pos x="T6" y="T7"/>
                </a:cxn>
                <a:cxn ang="0">
                  <a:pos x="T8" y="T9"/>
                </a:cxn>
                <a:cxn ang="0">
                  <a:pos x="T10" y="T11"/>
                </a:cxn>
                <a:cxn ang="0">
                  <a:pos x="T12" y="T13"/>
                </a:cxn>
              </a:cxnLst>
              <a:rect l="0" t="0" r="r" b="b"/>
              <a:pathLst>
                <a:path w="55" h="110">
                  <a:moveTo>
                    <a:pt x="46" y="2"/>
                  </a:moveTo>
                  <a:cubicBezTo>
                    <a:pt x="51" y="0"/>
                    <a:pt x="51" y="5"/>
                    <a:pt x="55" y="4"/>
                  </a:cubicBezTo>
                  <a:cubicBezTo>
                    <a:pt x="41" y="40"/>
                    <a:pt x="31" y="69"/>
                    <a:pt x="17" y="104"/>
                  </a:cubicBezTo>
                  <a:cubicBezTo>
                    <a:pt x="10" y="106"/>
                    <a:pt x="9" y="111"/>
                    <a:pt x="0" y="107"/>
                  </a:cubicBezTo>
                  <a:cubicBezTo>
                    <a:pt x="9" y="96"/>
                    <a:pt x="18" y="74"/>
                    <a:pt x="21" y="66"/>
                  </a:cubicBezTo>
                  <a:cubicBezTo>
                    <a:pt x="21" y="67"/>
                    <a:pt x="18" y="54"/>
                    <a:pt x="21" y="64"/>
                  </a:cubicBezTo>
                  <a:cubicBezTo>
                    <a:pt x="27" y="47"/>
                    <a:pt x="33" y="17"/>
                    <a:pt x="4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91">
              <a:extLst>
                <a:ext uri="{FF2B5EF4-FFF2-40B4-BE49-F238E27FC236}">
                  <a16:creationId xmlns:a16="http://schemas.microsoft.com/office/drawing/2014/main" id="{2ACBA98A-D998-4808-B9CA-0C03BFE91661}"/>
                </a:ext>
              </a:extLst>
            </p:cNvPr>
            <p:cNvSpPr/>
            <p:nvPr/>
          </p:nvSpPr>
          <p:spPr bwMode="auto">
            <a:xfrm>
              <a:off x="6480175" y="687388"/>
              <a:ext cx="26988" cy="23813"/>
            </a:xfrm>
            <a:custGeom>
              <a:avLst/>
              <a:gdLst>
                <a:gd name="T0" fmla="*/ 42 w 42"/>
                <a:gd name="T1" fmla="*/ 5 h 39"/>
                <a:gd name="T2" fmla="*/ 0 w 42"/>
                <a:gd name="T3" fmla="*/ 39 h 39"/>
                <a:gd name="T4" fmla="*/ 34 w 42"/>
                <a:gd name="T5" fmla="*/ 1 h 39"/>
                <a:gd name="T6" fmla="*/ 42 w 42"/>
                <a:gd name="T7" fmla="*/ 5 h 39"/>
              </a:gdLst>
              <a:ahLst/>
              <a:cxnLst>
                <a:cxn ang="0">
                  <a:pos x="T0" y="T1"/>
                </a:cxn>
                <a:cxn ang="0">
                  <a:pos x="T2" y="T3"/>
                </a:cxn>
                <a:cxn ang="0">
                  <a:pos x="T4" y="T5"/>
                </a:cxn>
                <a:cxn ang="0">
                  <a:pos x="T6" y="T7"/>
                </a:cxn>
              </a:cxnLst>
              <a:rect l="0" t="0" r="r" b="b"/>
              <a:pathLst>
                <a:path w="42" h="39">
                  <a:moveTo>
                    <a:pt x="42" y="5"/>
                  </a:moveTo>
                  <a:cubicBezTo>
                    <a:pt x="37" y="25"/>
                    <a:pt x="18" y="38"/>
                    <a:pt x="0" y="39"/>
                  </a:cubicBezTo>
                  <a:cubicBezTo>
                    <a:pt x="10" y="25"/>
                    <a:pt x="23" y="14"/>
                    <a:pt x="34" y="1"/>
                  </a:cubicBezTo>
                  <a:cubicBezTo>
                    <a:pt x="39" y="0"/>
                    <a:pt x="38" y="5"/>
                    <a:pt x="4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92">
              <a:extLst>
                <a:ext uri="{FF2B5EF4-FFF2-40B4-BE49-F238E27FC236}">
                  <a16:creationId xmlns:a16="http://schemas.microsoft.com/office/drawing/2014/main" id="{4C88C12B-0309-4B74-9F23-78B9F2EF845B}"/>
                </a:ext>
              </a:extLst>
            </p:cNvPr>
            <p:cNvSpPr>
              <a:spLocks noEditPoints="1"/>
            </p:cNvSpPr>
            <p:nvPr/>
          </p:nvSpPr>
          <p:spPr bwMode="auto">
            <a:xfrm>
              <a:off x="5554663" y="1020763"/>
              <a:ext cx="508000" cy="247650"/>
            </a:xfrm>
            <a:custGeom>
              <a:avLst/>
              <a:gdLst>
                <a:gd name="T0" fmla="*/ 781 w 787"/>
                <a:gd name="T1" fmla="*/ 246 h 384"/>
                <a:gd name="T2" fmla="*/ 770 w 787"/>
                <a:gd name="T3" fmla="*/ 286 h 384"/>
                <a:gd name="T4" fmla="*/ 454 w 787"/>
                <a:gd name="T5" fmla="*/ 384 h 384"/>
                <a:gd name="T6" fmla="*/ 378 w 787"/>
                <a:gd name="T7" fmla="*/ 367 h 384"/>
                <a:gd name="T8" fmla="*/ 327 w 787"/>
                <a:gd name="T9" fmla="*/ 360 h 384"/>
                <a:gd name="T10" fmla="*/ 301 w 787"/>
                <a:gd name="T11" fmla="*/ 348 h 384"/>
                <a:gd name="T12" fmla="*/ 203 w 787"/>
                <a:gd name="T13" fmla="*/ 327 h 384"/>
                <a:gd name="T14" fmla="*/ 109 w 787"/>
                <a:gd name="T15" fmla="*/ 301 h 384"/>
                <a:gd name="T16" fmla="*/ 52 w 787"/>
                <a:gd name="T17" fmla="*/ 256 h 384"/>
                <a:gd name="T18" fmla="*/ 5 w 787"/>
                <a:gd name="T19" fmla="*/ 133 h 384"/>
                <a:gd name="T20" fmla="*/ 3 w 787"/>
                <a:gd name="T21" fmla="*/ 94 h 384"/>
                <a:gd name="T22" fmla="*/ 39 w 787"/>
                <a:gd name="T23" fmla="*/ 58 h 384"/>
                <a:gd name="T24" fmla="*/ 135 w 787"/>
                <a:gd name="T25" fmla="*/ 35 h 384"/>
                <a:gd name="T26" fmla="*/ 160 w 787"/>
                <a:gd name="T27" fmla="*/ 26 h 384"/>
                <a:gd name="T28" fmla="*/ 177 w 787"/>
                <a:gd name="T29" fmla="*/ 24 h 384"/>
                <a:gd name="T30" fmla="*/ 207 w 787"/>
                <a:gd name="T31" fmla="*/ 11 h 384"/>
                <a:gd name="T32" fmla="*/ 324 w 787"/>
                <a:gd name="T33" fmla="*/ 19 h 384"/>
                <a:gd name="T34" fmla="*/ 363 w 787"/>
                <a:gd name="T35" fmla="*/ 32 h 384"/>
                <a:gd name="T36" fmla="*/ 405 w 787"/>
                <a:gd name="T37" fmla="*/ 43 h 384"/>
                <a:gd name="T38" fmla="*/ 433 w 787"/>
                <a:gd name="T39" fmla="*/ 62 h 384"/>
                <a:gd name="T40" fmla="*/ 572 w 787"/>
                <a:gd name="T41" fmla="*/ 101 h 384"/>
                <a:gd name="T42" fmla="*/ 627 w 787"/>
                <a:gd name="T43" fmla="*/ 111 h 384"/>
                <a:gd name="T44" fmla="*/ 653 w 787"/>
                <a:gd name="T45" fmla="*/ 122 h 384"/>
                <a:gd name="T46" fmla="*/ 742 w 787"/>
                <a:gd name="T47" fmla="*/ 135 h 384"/>
                <a:gd name="T48" fmla="*/ 781 w 787"/>
                <a:gd name="T49" fmla="*/ 246 h 384"/>
                <a:gd name="T50" fmla="*/ 471 w 787"/>
                <a:gd name="T51" fmla="*/ 369 h 384"/>
                <a:gd name="T52" fmla="*/ 604 w 787"/>
                <a:gd name="T53" fmla="*/ 348 h 384"/>
                <a:gd name="T54" fmla="*/ 759 w 787"/>
                <a:gd name="T55" fmla="*/ 275 h 384"/>
                <a:gd name="T56" fmla="*/ 747 w 787"/>
                <a:gd name="T57" fmla="*/ 154 h 384"/>
                <a:gd name="T58" fmla="*/ 670 w 787"/>
                <a:gd name="T59" fmla="*/ 137 h 384"/>
                <a:gd name="T60" fmla="*/ 499 w 787"/>
                <a:gd name="T61" fmla="*/ 103 h 384"/>
                <a:gd name="T62" fmla="*/ 374 w 787"/>
                <a:gd name="T63" fmla="*/ 54 h 384"/>
                <a:gd name="T64" fmla="*/ 320 w 787"/>
                <a:gd name="T65" fmla="*/ 35 h 384"/>
                <a:gd name="T66" fmla="*/ 58 w 787"/>
                <a:gd name="T67" fmla="*/ 69 h 384"/>
                <a:gd name="T68" fmla="*/ 18 w 787"/>
                <a:gd name="T69" fmla="*/ 86 h 384"/>
                <a:gd name="T70" fmla="*/ 54 w 787"/>
                <a:gd name="T71" fmla="*/ 139 h 384"/>
                <a:gd name="T72" fmla="*/ 118 w 787"/>
                <a:gd name="T73" fmla="*/ 162 h 384"/>
                <a:gd name="T74" fmla="*/ 171 w 787"/>
                <a:gd name="T75" fmla="*/ 173 h 384"/>
                <a:gd name="T76" fmla="*/ 218 w 787"/>
                <a:gd name="T77" fmla="*/ 190 h 384"/>
                <a:gd name="T78" fmla="*/ 267 w 787"/>
                <a:gd name="T79" fmla="*/ 205 h 384"/>
                <a:gd name="T80" fmla="*/ 26 w 787"/>
                <a:gd name="T81" fmla="*/ 141 h 384"/>
                <a:gd name="T82" fmla="*/ 47 w 787"/>
                <a:gd name="T83" fmla="*/ 220 h 384"/>
                <a:gd name="T84" fmla="*/ 88 w 787"/>
                <a:gd name="T85" fmla="*/ 269 h 384"/>
                <a:gd name="T86" fmla="*/ 113 w 787"/>
                <a:gd name="T87" fmla="*/ 284 h 384"/>
                <a:gd name="T88" fmla="*/ 214 w 787"/>
                <a:gd name="T89" fmla="*/ 316 h 384"/>
                <a:gd name="T90" fmla="*/ 295 w 787"/>
                <a:gd name="T91" fmla="*/ 329 h 384"/>
                <a:gd name="T92" fmla="*/ 378 w 787"/>
                <a:gd name="T93" fmla="*/ 352 h 384"/>
                <a:gd name="T94" fmla="*/ 380 w 787"/>
                <a:gd name="T95" fmla="*/ 297 h 384"/>
                <a:gd name="T96" fmla="*/ 471 w 787"/>
                <a:gd name="T97" fmla="*/ 3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7" h="384">
                  <a:moveTo>
                    <a:pt x="781" y="246"/>
                  </a:moveTo>
                  <a:cubicBezTo>
                    <a:pt x="787" y="260"/>
                    <a:pt x="771" y="267"/>
                    <a:pt x="770" y="286"/>
                  </a:cubicBezTo>
                  <a:cubicBezTo>
                    <a:pt x="686" y="341"/>
                    <a:pt x="574" y="383"/>
                    <a:pt x="454" y="384"/>
                  </a:cubicBezTo>
                  <a:cubicBezTo>
                    <a:pt x="425" y="384"/>
                    <a:pt x="404" y="373"/>
                    <a:pt x="378" y="367"/>
                  </a:cubicBezTo>
                  <a:cubicBezTo>
                    <a:pt x="362" y="363"/>
                    <a:pt x="343" y="364"/>
                    <a:pt x="327" y="360"/>
                  </a:cubicBezTo>
                  <a:cubicBezTo>
                    <a:pt x="318" y="357"/>
                    <a:pt x="310" y="351"/>
                    <a:pt x="301" y="348"/>
                  </a:cubicBezTo>
                  <a:cubicBezTo>
                    <a:pt x="268" y="340"/>
                    <a:pt x="235" y="337"/>
                    <a:pt x="203" y="327"/>
                  </a:cubicBezTo>
                  <a:cubicBezTo>
                    <a:pt x="171" y="318"/>
                    <a:pt x="140" y="307"/>
                    <a:pt x="109" y="301"/>
                  </a:cubicBezTo>
                  <a:cubicBezTo>
                    <a:pt x="88" y="288"/>
                    <a:pt x="68" y="276"/>
                    <a:pt x="52" y="256"/>
                  </a:cubicBezTo>
                  <a:cubicBezTo>
                    <a:pt x="26" y="223"/>
                    <a:pt x="20" y="178"/>
                    <a:pt x="5" y="133"/>
                  </a:cubicBezTo>
                  <a:cubicBezTo>
                    <a:pt x="10" y="118"/>
                    <a:pt x="0" y="109"/>
                    <a:pt x="3" y="94"/>
                  </a:cubicBezTo>
                  <a:cubicBezTo>
                    <a:pt x="5" y="83"/>
                    <a:pt x="27" y="65"/>
                    <a:pt x="39" y="58"/>
                  </a:cubicBezTo>
                  <a:cubicBezTo>
                    <a:pt x="65" y="44"/>
                    <a:pt x="103" y="42"/>
                    <a:pt x="135" y="35"/>
                  </a:cubicBezTo>
                  <a:cubicBezTo>
                    <a:pt x="144" y="34"/>
                    <a:pt x="152" y="28"/>
                    <a:pt x="160" y="26"/>
                  </a:cubicBezTo>
                  <a:cubicBezTo>
                    <a:pt x="166" y="25"/>
                    <a:pt x="172" y="25"/>
                    <a:pt x="177" y="24"/>
                  </a:cubicBezTo>
                  <a:cubicBezTo>
                    <a:pt x="188" y="21"/>
                    <a:pt x="199" y="13"/>
                    <a:pt x="207" y="11"/>
                  </a:cubicBezTo>
                  <a:cubicBezTo>
                    <a:pt x="247" y="1"/>
                    <a:pt x="285" y="14"/>
                    <a:pt x="324" y="19"/>
                  </a:cubicBezTo>
                  <a:cubicBezTo>
                    <a:pt x="338" y="20"/>
                    <a:pt x="351" y="27"/>
                    <a:pt x="363" y="32"/>
                  </a:cubicBezTo>
                  <a:cubicBezTo>
                    <a:pt x="375" y="36"/>
                    <a:pt x="395" y="39"/>
                    <a:pt x="405" y="43"/>
                  </a:cubicBezTo>
                  <a:cubicBezTo>
                    <a:pt x="415" y="48"/>
                    <a:pt x="422" y="57"/>
                    <a:pt x="433" y="62"/>
                  </a:cubicBezTo>
                  <a:cubicBezTo>
                    <a:pt x="472" y="79"/>
                    <a:pt x="523" y="92"/>
                    <a:pt x="572" y="101"/>
                  </a:cubicBezTo>
                  <a:cubicBezTo>
                    <a:pt x="591" y="105"/>
                    <a:pt x="610" y="106"/>
                    <a:pt x="627" y="111"/>
                  </a:cubicBezTo>
                  <a:cubicBezTo>
                    <a:pt x="634" y="113"/>
                    <a:pt x="640" y="121"/>
                    <a:pt x="653" y="122"/>
                  </a:cubicBezTo>
                  <a:cubicBezTo>
                    <a:pt x="689" y="126"/>
                    <a:pt x="724" y="119"/>
                    <a:pt x="742" y="135"/>
                  </a:cubicBezTo>
                  <a:cubicBezTo>
                    <a:pt x="776" y="156"/>
                    <a:pt x="782" y="213"/>
                    <a:pt x="781" y="246"/>
                  </a:cubicBezTo>
                  <a:close/>
                  <a:moveTo>
                    <a:pt x="471" y="369"/>
                  </a:moveTo>
                  <a:cubicBezTo>
                    <a:pt x="517" y="368"/>
                    <a:pt x="562" y="360"/>
                    <a:pt x="604" y="348"/>
                  </a:cubicBezTo>
                  <a:cubicBezTo>
                    <a:pt x="667" y="330"/>
                    <a:pt x="713" y="301"/>
                    <a:pt x="759" y="275"/>
                  </a:cubicBezTo>
                  <a:cubicBezTo>
                    <a:pt x="782" y="243"/>
                    <a:pt x="767" y="181"/>
                    <a:pt x="747" y="154"/>
                  </a:cubicBezTo>
                  <a:cubicBezTo>
                    <a:pt x="725" y="138"/>
                    <a:pt x="701" y="138"/>
                    <a:pt x="670" y="137"/>
                  </a:cubicBezTo>
                  <a:cubicBezTo>
                    <a:pt x="613" y="136"/>
                    <a:pt x="546" y="99"/>
                    <a:pt x="499" y="103"/>
                  </a:cubicBezTo>
                  <a:cubicBezTo>
                    <a:pt x="460" y="84"/>
                    <a:pt x="416" y="70"/>
                    <a:pt x="374" y="54"/>
                  </a:cubicBezTo>
                  <a:cubicBezTo>
                    <a:pt x="359" y="45"/>
                    <a:pt x="345" y="35"/>
                    <a:pt x="320" y="35"/>
                  </a:cubicBezTo>
                  <a:cubicBezTo>
                    <a:pt x="227" y="0"/>
                    <a:pt x="144" y="56"/>
                    <a:pt x="58" y="69"/>
                  </a:cubicBezTo>
                  <a:cubicBezTo>
                    <a:pt x="42" y="82"/>
                    <a:pt x="32" y="82"/>
                    <a:pt x="18" y="86"/>
                  </a:cubicBezTo>
                  <a:cubicBezTo>
                    <a:pt x="17" y="114"/>
                    <a:pt x="31" y="131"/>
                    <a:pt x="54" y="139"/>
                  </a:cubicBezTo>
                  <a:cubicBezTo>
                    <a:pt x="77" y="147"/>
                    <a:pt x="93" y="155"/>
                    <a:pt x="118" y="162"/>
                  </a:cubicBezTo>
                  <a:cubicBezTo>
                    <a:pt x="135" y="166"/>
                    <a:pt x="155" y="167"/>
                    <a:pt x="171" y="173"/>
                  </a:cubicBezTo>
                  <a:cubicBezTo>
                    <a:pt x="184" y="178"/>
                    <a:pt x="206" y="187"/>
                    <a:pt x="218" y="190"/>
                  </a:cubicBezTo>
                  <a:cubicBezTo>
                    <a:pt x="237" y="194"/>
                    <a:pt x="259" y="189"/>
                    <a:pt x="267" y="205"/>
                  </a:cubicBezTo>
                  <a:cubicBezTo>
                    <a:pt x="181" y="201"/>
                    <a:pt x="105" y="172"/>
                    <a:pt x="26" y="141"/>
                  </a:cubicBezTo>
                  <a:cubicBezTo>
                    <a:pt x="34" y="169"/>
                    <a:pt x="39" y="195"/>
                    <a:pt x="47" y="220"/>
                  </a:cubicBezTo>
                  <a:cubicBezTo>
                    <a:pt x="61" y="236"/>
                    <a:pt x="71" y="256"/>
                    <a:pt x="88" y="269"/>
                  </a:cubicBezTo>
                  <a:cubicBezTo>
                    <a:pt x="100" y="268"/>
                    <a:pt x="104" y="279"/>
                    <a:pt x="113" y="284"/>
                  </a:cubicBezTo>
                  <a:cubicBezTo>
                    <a:pt x="139" y="299"/>
                    <a:pt x="187" y="308"/>
                    <a:pt x="214" y="316"/>
                  </a:cubicBezTo>
                  <a:cubicBezTo>
                    <a:pt x="241" y="324"/>
                    <a:pt x="269" y="323"/>
                    <a:pt x="295" y="329"/>
                  </a:cubicBezTo>
                  <a:cubicBezTo>
                    <a:pt x="325" y="336"/>
                    <a:pt x="348" y="355"/>
                    <a:pt x="378" y="352"/>
                  </a:cubicBezTo>
                  <a:cubicBezTo>
                    <a:pt x="375" y="340"/>
                    <a:pt x="370" y="310"/>
                    <a:pt x="380" y="297"/>
                  </a:cubicBezTo>
                  <a:cubicBezTo>
                    <a:pt x="369" y="361"/>
                    <a:pt x="424" y="370"/>
                    <a:pt x="47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986811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B2255E6-DB6C-45AB-8C87-824363D5846E}"/>
              </a:ext>
            </a:extLst>
          </p:cNvPr>
          <p:cNvGrpSpPr/>
          <p:nvPr/>
        </p:nvGrpSpPr>
        <p:grpSpPr>
          <a:xfrm>
            <a:off x="737899" y="1529358"/>
            <a:ext cx="10884658" cy="4007553"/>
            <a:chOff x="371606" y="1593899"/>
            <a:chExt cx="10884658" cy="4007553"/>
          </a:xfrm>
        </p:grpSpPr>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219937" y="1593899"/>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348984" y="1679700"/>
              <a:ext cx="3440936" cy="936986"/>
              <a:chOff x="4589635" y="1837810"/>
              <a:chExt cx="3440936" cy="936986"/>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7815328" y="3360601"/>
              <a:ext cx="3440936" cy="936986"/>
              <a:chOff x="4589635" y="1837810"/>
              <a:chExt cx="3440936" cy="936986"/>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371606" y="2892108"/>
              <a:ext cx="3440936" cy="936986"/>
              <a:chOff x="4589635" y="1837810"/>
              <a:chExt cx="3440936" cy="93698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190923" y="4547126"/>
              <a:ext cx="3440936" cy="936986"/>
              <a:chOff x="4589635" y="1837810"/>
              <a:chExt cx="3440936" cy="936986"/>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Tree>
    <p:extLst>
      <p:ext uri="{BB962C8B-B14F-4D97-AF65-F5344CB8AC3E}">
        <p14:creationId xmlns:p14="http://schemas.microsoft.com/office/powerpoint/2010/main" val="3832335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grpSp>
        <p:nvGrpSpPr>
          <p:cNvPr id="4" name="组合 3">
            <a:extLst>
              <a:ext uri="{FF2B5EF4-FFF2-40B4-BE49-F238E27FC236}">
                <a16:creationId xmlns:a16="http://schemas.microsoft.com/office/drawing/2014/main" id="{7944EDAC-9289-448A-948C-28F5632089C2}"/>
              </a:ext>
            </a:extLst>
          </p:cNvPr>
          <p:cNvGrpSpPr/>
          <p:nvPr/>
        </p:nvGrpSpPr>
        <p:grpSpPr>
          <a:xfrm>
            <a:off x="6204243" y="1967924"/>
            <a:ext cx="4551795" cy="3174772"/>
            <a:chOff x="1298586" y="1801590"/>
            <a:chExt cx="4551795" cy="3174772"/>
          </a:xfrm>
        </p:grpSpPr>
        <p:sp>
          <p:nvSpPr>
            <p:cNvPr id="11" name="圆角矩形 27">
              <a:extLst>
                <a:ext uri="{FF2B5EF4-FFF2-40B4-BE49-F238E27FC236}">
                  <a16:creationId xmlns:a16="http://schemas.microsoft.com/office/drawing/2014/main" id="{EC704CEF-1D1E-4308-88BA-FE1BDA651E5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1298586" y="180159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1301666" y="2445577"/>
              <a:ext cx="4548715" cy="172566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18" name="文本框 17">
              <a:extLst>
                <a:ext uri="{FF2B5EF4-FFF2-40B4-BE49-F238E27FC236}">
                  <a16:creationId xmlns:a16="http://schemas.microsoft.com/office/drawing/2014/main" id="{5A47F9F6-542B-408B-909B-D698AE90D5C4}"/>
                </a:ext>
              </a:extLst>
            </p:cNvPr>
            <p:cNvSpPr txBox="1"/>
            <p:nvPr/>
          </p:nvSpPr>
          <p:spPr>
            <a:xfrm>
              <a:off x="1301666" y="4081693"/>
              <a:ext cx="4548715"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gr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2956309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A9C21BD-B7DD-4EB0-8F5D-49B5E9E6B24D}"/>
              </a:ext>
            </a:extLst>
          </p:cNvPr>
          <p:cNvGrpSpPr/>
          <p:nvPr/>
        </p:nvGrpSpPr>
        <p:grpSpPr>
          <a:xfrm>
            <a:off x="951729" y="2077571"/>
            <a:ext cx="6297953" cy="2702858"/>
            <a:chOff x="1395957" y="2165351"/>
            <a:chExt cx="6297953" cy="2702858"/>
          </a:xfrm>
        </p:grpSpPr>
        <p:grpSp>
          <p:nvGrpSpPr>
            <p:cNvPr id="33" name="组合 32">
              <a:extLst>
                <a:ext uri="{FF2B5EF4-FFF2-40B4-BE49-F238E27FC236}">
                  <a16:creationId xmlns:a16="http://schemas.microsoft.com/office/drawing/2014/main" id="{2EABC22F-223C-493B-BFB4-A0E0CBB7B065}"/>
                </a:ext>
              </a:extLst>
            </p:cNvPr>
            <p:cNvGrpSpPr/>
            <p:nvPr/>
          </p:nvGrpSpPr>
          <p:grpSpPr>
            <a:xfrm>
              <a:off x="1395957" y="2165351"/>
              <a:ext cx="581960" cy="581958"/>
              <a:chOff x="1865857" y="2724999"/>
              <a:chExt cx="581960" cy="581958"/>
            </a:xfrm>
          </p:grpSpPr>
          <p:sp>
            <p:nvSpPr>
              <p:cNvPr id="37" name="文本">
                <a:extLst>
                  <a:ext uri="{FF2B5EF4-FFF2-40B4-BE49-F238E27FC236}">
                    <a16:creationId xmlns:a16="http://schemas.microsoft.com/office/drawing/2014/main" id="{B122B76C-E913-448E-BF1F-188013D3BB15}"/>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8" name="文本">
                <a:extLst>
                  <a:ext uri="{FF2B5EF4-FFF2-40B4-BE49-F238E27FC236}">
                    <a16:creationId xmlns:a16="http://schemas.microsoft.com/office/drawing/2014/main" id="{4AEE225C-C7EF-494B-AC50-D162C3EFA610}"/>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01</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27" name="组合 26">
              <a:extLst>
                <a:ext uri="{FF2B5EF4-FFF2-40B4-BE49-F238E27FC236}">
                  <a16:creationId xmlns:a16="http://schemas.microsoft.com/office/drawing/2014/main" id="{FE106F5C-21CA-4FAC-8C1E-3180F6957C39}"/>
                </a:ext>
              </a:extLst>
            </p:cNvPr>
            <p:cNvGrpSpPr/>
            <p:nvPr/>
          </p:nvGrpSpPr>
          <p:grpSpPr>
            <a:xfrm>
              <a:off x="7111950" y="2165351"/>
              <a:ext cx="581960" cy="581958"/>
              <a:chOff x="1865857" y="2724999"/>
              <a:chExt cx="581960" cy="581958"/>
            </a:xfrm>
          </p:grpSpPr>
          <p:sp>
            <p:nvSpPr>
              <p:cNvPr id="31" name="文本">
                <a:extLst>
                  <a:ext uri="{FF2B5EF4-FFF2-40B4-BE49-F238E27FC236}">
                    <a16:creationId xmlns:a16="http://schemas.microsoft.com/office/drawing/2014/main" id="{8B30F180-31F8-4E3A-A203-F81E210C1380}"/>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2" name="文本">
                <a:extLst>
                  <a:ext uri="{FF2B5EF4-FFF2-40B4-BE49-F238E27FC236}">
                    <a16:creationId xmlns:a16="http://schemas.microsoft.com/office/drawing/2014/main" id="{C5168C5F-2AB9-4BA4-A011-AC93075E63F6}"/>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02</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9" name="组合 18">
              <a:extLst>
                <a:ext uri="{FF2B5EF4-FFF2-40B4-BE49-F238E27FC236}">
                  <a16:creationId xmlns:a16="http://schemas.microsoft.com/office/drawing/2014/main" id="{0EAF7C6D-9665-42F4-B677-C27912F991AC}"/>
                </a:ext>
              </a:extLst>
            </p:cNvPr>
            <p:cNvGrpSpPr/>
            <p:nvPr/>
          </p:nvGrpSpPr>
          <p:grpSpPr>
            <a:xfrm>
              <a:off x="1395957" y="4286251"/>
              <a:ext cx="581960" cy="581958"/>
              <a:chOff x="1865857" y="2724999"/>
              <a:chExt cx="581960" cy="581958"/>
            </a:xfrm>
          </p:grpSpPr>
          <p:sp>
            <p:nvSpPr>
              <p:cNvPr id="25" name="文本">
                <a:extLst>
                  <a:ext uri="{FF2B5EF4-FFF2-40B4-BE49-F238E27FC236}">
                    <a16:creationId xmlns:a16="http://schemas.microsoft.com/office/drawing/2014/main" id="{EA1AE332-A131-4317-A032-CA7D83F787D9}"/>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26" name="文本">
                <a:extLst>
                  <a:ext uri="{FF2B5EF4-FFF2-40B4-BE49-F238E27FC236}">
                    <a16:creationId xmlns:a16="http://schemas.microsoft.com/office/drawing/2014/main" id="{660835E6-F54A-4E2F-B380-AF8B240BE18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03</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2" name="组合 11">
              <a:extLst>
                <a:ext uri="{FF2B5EF4-FFF2-40B4-BE49-F238E27FC236}">
                  <a16:creationId xmlns:a16="http://schemas.microsoft.com/office/drawing/2014/main" id="{B645C606-7F19-4BA4-9A9F-CA40ADC55E38}"/>
                </a:ext>
              </a:extLst>
            </p:cNvPr>
            <p:cNvGrpSpPr/>
            <p:nvPr/>
          </p:nvGrpSpPr>
          <p:grpSpPr>
            <a:xfrm>
              <a:off x="7111950" y="4286251"/>
              <a:ext cx="581960" cy="581958"/>
              <a:chOff x="1865857" y="2724999"/>
              <a:chExt cx="581960" cy="581958"/>
            </a:xfrm>
          </p:grpSpPr>
          <p:sp>
            <p:nvSpPr>
              <p:cNvPr id="16" name="文本">
                <a:extLst>
                  <a:ext uri="{FF2B5EF4-FFF2-40B4-BE49-F238E27FC236}">
                    <a16:creationId xmlns:a16="http://schemas.microsoft.com/office/drawing/2014/main" id="{8F3C212F-46B8-4050-A0C2-D1F32E0A945D}"/>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18" name="文本">
                <a:extLst>
                  <a:ext uri="{FF2B5EF4-FFF2-40B4-BE49-F238E27FC236}">
                    <a16:creationId xmlns:a16="http://schemas.microsoft.com/office/drawing/2014/main" id="{D51AFD58-63B3-45CC-BB54-D82BAE880F0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04</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grpSp>
        <p:nvGrpSpPr>
          <p:cNvPr id="2" name="组合 1">
            <a:extLst>
              <a:ext uri="{FF2B5EF4-FFF2-40B4-BE49-F238E27FC236}">
                <a16:creationId xmlns:a16="http://schemas.microsoft.com/office/drawing/2014/main" id="{318BADBD-BA6F-4E33-9A07-6BED95EC5C78}"/>
              </a:ext>
            </a:extLst>
          </p:cNvPr>
          <p:cNvGrpSpPr/>
          <p:nvPr/>
        </p:nvGrpSpPr>
        <p:grpSpPr>
          <a:xfrm>
            <a:off x="1760975" y="1897304"/>
            <a:ext cx="4190210" cy="936986"/>
            <a:chOff x="7715277" y="1615159"/>
            <a:chExt cx="4190210" cy="936986"/>
          </a:xfrm>
        </p:grpSpPr>
        <p:sp>
          <p:nvSpPr>
            <p:cNvPr id="39" name="文本">
              <a:extLst>
                <a:ext uri="{FF2B5EF4-FFF2-40B4-BE49-F238E27FC236}">
                  <a16:creationId xmlns:a16="http://schemas.microsoft.com/office/drawing/2014/main" id="{98313814-87FF-4D65-9FDC-4BDC21C0CFF5}"/>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0" name="文本框 39">
              <a:extLst>
                <a:ext uri="{FF2B5EF4-FFF2-40B4-BE49-F238E27FC236}">
                  <a16:creationId xmlns:a16="http://schemas.microsoft.com/office/drawing/2014/main" id="{EB5055E1-48CF-4701-A513-F61B1F40538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1" name="组合 40">
            <a:extLst>
              <a:ext uri="{FF2B5EF4-FFF2-40B4-BE49-F238E27FC236}">
                <a16:creationId xmlns:a16="http://schemas.microsoft.com/office/drawing/2014/main" id="{B661B6B2-770D-4D61-8F94-B086FA9BB604}"/>
              </a:ext>
            </a:extLst>
          </p:cNvPr>
          <p:cNvGrpSpPr/>
          <p:nvPr/>
        </p:nvGrpSpPr>
        <p:grpSpPr>
          <a:xfrm>
            <a:off x="7584726" y="1897304"/>
            <a:ext cx="4190210" cy="936986"/>
            <a:chOff x="7715277" y="1615159"/>
            <a:chExt cx="4190210" cy="936986"/>
          </a:xfrm>
        </p:grpSpPr>
        <p:sp>
          <p:nvSpPr>
            <p:cNvPr id="42" name="文本">
              <a:extLst>
                <a:ext uri="{FF2B5EF4-FFF2-40B4-BE49-F238E27FC236}">
                  <a16:creationId xmlns:a16="http://schemas.microsoft.com/office/drawing/2014/main" id="{BCE4D16E-0464-4DEB-8013-5E208CCA9472}"/>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3" name="文本框 42">
              <a:extLst>
                <a:ext uri="{FF2B5EF4-FFF2-40B4-BE49-F238E27FC236}">
                  <a16:creationId xmlns:a16="http://schemas.microsoft.com/office/drawing/2014/main" id="{1A25E5D2-FABD-40C3-8D43-CD04C94A1A43}"/>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4" name="组合 43">
            <a:extLst>
              <a:ext uri="{FF2B5EF4-FFF2-40B4-BE49-F238E27FC236}">
                <a16:creationId xmlns:a16="http://schemas.microsoft.com/office/drawing/2014/main" id="{5B2A6DA3-E7AB-4C87-895F-973AA457796F}"/>
              </a:ext>
            </a:extLst>
          </p:cNvPr>
          <p:cNvGrpSpPr/>
          <p:nvPr/>
        </p:nvGrpSpPr>
        <p:grpSpPr>
          <a:xfrm>
            <a:off x="1760975" y="4018204"/>
            <a:ext cx="4190210" cy="936986"/>
            <a:chOff x="7715277" y="1615159"/>
            <a:chExt cx="4190210" cy="936986"/>
          </a:xfrm>
        </p:grpSpPr>
        <p:sp>
          <p:nvSpPr>
            <p:cNvPr id="45" name="文本">
              <a:extLst>
                <a:ext uri="{FF2B5EF4-FFF2-40B4-BE49-F238E27FC236}">
                  <a16:creationId xmlns:a16="http://schemas.microsoft.com/office/drawing/2014/main" id="{302598C3-0355-43FC-9B87-BDBF31E662E6}"/>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6" name="文本框 45">
              <a:extLst>
                <a:ext uri="{FF2B5EF4-FFF2-40B4-BE49-F238E27FC236}">
                  <a16:creationId xmlns:a16="http://schemas.microsoft.com/office/drawing/2014/main" id="{EA20D782-5587-45CB-9A12-2A4201AFF15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7" name="组合 46">
            <a:extLst>
              <a:ext uri="{FF2B5EF4-FFF2-40B4-BE49-F238E27FC236}">
                <a16:creationId xmlns:a16="http://schemas.microsoft.com/office/drawing/2014/main" id="{85459B0A-1058-4D88-918F-4889BDA09389}"/>
              </a:ext>
            </a:extLst>
          </p:cNvPr>
          <p:cNvGrpSpPr/>
          <p:nvPr/>
        </p:nvGrpSpPr>
        <p:grpSpPr>
          <a:xfrm>
            <a:off x="7584726" y="4018204"/>
            <a:ext cx="4190210" cy="936986"/>
            <a:chOff x="7715277" y="1615159"/>
            <a:chExt cx="4190210" cy="936986"/>
          </a:xfrm>
        </p:grpSpPr>
        <p:sp>
          <p:nvSpPr>
            <p:cNvPr id="48" name="文本">
              <a:extLst>
                <a:ext uri="{FF2B5EF4-FFF2-40B4-BE49-F238E27FC236}">
                  <a16:creationId xmlns:a16="http://schemas.microsoft.com/office/drawing/2014/main" id="{247D04BC-9578-4A16-9D22-2F8D93C584F9}"/>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9" name="文本框 48">
              <a:extLst>
                <a:ext uri="{FF2B5EF4-FFF2-40B4-BE49-F238E27FC236}">
                  <a16:creationId xmlns:a16="http://schemas.microsoft.com/office/drawing/2014/main" id="{004F4B5D-BECC-484B-A43D-30CEDC92E041}"/>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927025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5384B4D7-8F10-4ACD-82C3-ADE6E5B49CED}"/>
              </a:ext>
            </a:extLst>
          </p:cNvPr>
          <p:cNvSpPr/>
          <p:nvPr/>
        </p:nvSpPr>
        <p:spPr>
          <a:xfrm>
            <a:off x="1938528"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a:extLst>
              <a:ext uri="{FF2B5EF4-FFF2-40B4-BE49-F238E27FC236}">
                <a16:creationId xmlns:a16="http://schemas.microsoft.com/office/drawing/2014/main" id="{75DA5C55-296B-4F29-9430-71E136C0DE8C}"/>
              </a:ext>
            </a:extLst>
          </p:cNvPr>
          <p:cNvSpPr txBox="1"/>
          <p:nvPr/>
        </p:nvSpPr>
        <p:spPr>
          <a:xfrm>
            <a:off x="2906874" y="1751120"/>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3" name="文本框 22">
            <a:extLst>
              <a:ext uri="{FF2B5EF4-FFF2-40B4-BE49-F238E27FC236}">
                <a16:creationId xmlns:a16="http://schemas.microsoft.com/office/drawing/2014/main" id="{02A4A2BF-9B08-4D66-BF74-01D4D9A70C82}"/>
              </a:ext>
            </a:extLst>
          </p:cNvPr>
          <p:cNvSpPr txBox="1"/>
          <p:nvPr/>
        </p:nvSpPr>
        <p:spPr>
          <a:xfrm>
            <a:off x="2906874" y="3073851"/>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5" name="矩形 24">
            <a:extLst>
              <a:ext uri="{FF2B5EF4-FFF2-40B4-BE49-F238E27FC236}">
                <a16:creationId xmlns:a16="http://schemas.microsoft.com/office/drawing/2014/main" id="{5D3D3FA7-90F0-4C57-8664-A6318B982D84}"/>
              </a:ext>
            </a:extLst>
          </p:cNvPr>
          <p:cNvSpPr/>
          <p:nvPr/>
        </p:nvSpPr>
        <p:spPr>
          <a:xfrm>
            <a:off x="6779330"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9B292549-7922-470E-A3F9-5F9A165B1689}"/>
              </a:ext>
            </a:extLst>
          </p:cNvPr>
          <p:cNvPicPr>
            <a:picLocks noChangeAspect="1"/>
          </p:cNvPicPr>
          <p:nvPr/>
        </p:nvPicPr>
        <p:blipFill>
          <a:blip r:embed="rId3"/>
          <a:stretch>
            <a:fillRect/>
          </a:stretch>
        </p:blipFill>
        <p:spPr>
          <a:xfrm>
            <a:off x="2130983" y="1639125"/>
            <a:ext cx="434448" cy="885376"/>
          </a:xfrm>
          <a:prstGeom prst="rect">
            <a:avLst/>
          </a:prstGeom>
        </p:spPr>
      </p:pic>
      <p:pic>
        <p:nvPicPr>
          <p:cNvPr id="27" name="图片 26">
            <a:extLst>
              <a:ext uri="{FF2B5EF4-FFF2-40B4-BE49-F238E27FC236}">
                <a16:creationId xmlns:a16="http://schemas.microsoft.com/office/drawing/2014/main" id="{92C55929-F373-49B8-8374-C2B789FA4327}"/>
              </a:ext>
            </a:extLst>
          </p:cNvPr>
          <p:cNvPicPr>
            <a:picLocks noChangeAspect="1"/>
          </p:cNvPicPr>
          <p:nvPr/>
        </p:nvPicPr>
        <p:blipFill>
          <a:blip r:embed="rId3"/>
          <a:stretch>
            <a:fillRect/>
          </a:stretch>
        </p:blipFill>
        <p:spPr>
          <a:xfrm>
            <a:off x="2130983" y="3014391"/>
            <a:ext cx="434448" cy="885376"/>
          </a:xfrm>
          <a:prstGeom prst="rect">
            <a:avLst/>
          </a:prstGeom>
        </p:spPr>
      </p:pic>
      <p:sp>
        <p:nvSpPr>
          <p:cNvPr id="28" name="矩形 27">
            <a:extLst>
              <a:ext uri="{FF2B5EF4-FFF2-40B4-BE49-F238E27FC236}">
                <a16:creationId xmlns:a16="http://schemas.microsoft.com/office/drawing/2014/main" id="{3B6C2363-AF61-4EBD-A447-0C23B202B0DC}"/>
              </a:ext>
            </a:extLst>
          </p:cNvPr>
          <p:cNvSpPr/>
          <p:nvPr/>
        </p:nvSpPr>
        <p:spPr>
          <a:xfrm>
            <a:off x="2693124"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
        <p:nvSpPr>
          <p:cNvPr id="29" name="矩形 28">
            <a:extLst>
              <a:ext uri="{FF2B5EF4-FFF2-40B4-BE49-F238E27FC236}">
                <a16:creationId xmlns:a16="http://schemas.microsoft.com/office/drawing/2014/main" id="{1944A00F-87FB-4F9C-8815-25AE451E075D}"/>
              </a:ext>
            </a:extLst>
          </p:cNvPr>
          <p:cNvSpPr/>
          <p:nvPr/>
        </p:nvSpPr>
        <p:spPr>
          <a:xfrm>
            <a:off x="7533925"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Tree>
    <p:extLst>
      <p:ext uri="{BB962C8B-B14F-4D97-AF65-F5344CB8AC3E}">
        <p14:creationId xmlns:p14="http://schemas.microsoft.com/office/powerpoint/2010/main" val="297542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8.1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grpSp>
        <p:nvGrpSpPr>
          <p:cNvPr id="21" name="组合 1660">
            <a:extLst>
              <a:ext uri="{FF2B5EF4-FFF2-40B4-BE49-F238E27FC236}">
                <a16:creationId xmlns:a16="http://schemas.microsoft.com/office/drawing/2014/main" id="{0C75A7B5-6AC4-48EA-8470-BC9A048DB1F1}"/>
              </a:ext>
            </a:extLst>
          </p:cNvPr>
          <p:cNvGrpSpPr/>
          <p:nvPr/>
        </p:nvGrpSpPr>
        <p:grpSpPr>
          <a:xfrm>
            <a:off x="5956951" y="1639151"/>
            <a:ext cx="308594" cy="981754"/>
            <a:chOff x="2022476" y="5602288"/>
            <a:chExt cx="500062" cy="1592263"/>
          </a:xfrm>
          <a:solidFill>
            <a:schemeClr val="bg1"/>
          </a:solidFill>
        </p:grpSpPr>
        <p:sp>
          <p:nvSpPr>
            <p:cNvPr id="22" name="Freeform 270">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3" name="Freeform 271">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5" name="Freeform 272">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6" name="Freeform 273">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8" name="Freeform 274">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9" name="Freeform 275">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gr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Tree>
    <p:extLst>
      <p:ext uri="{BB962C8B-B14F-4D97-AF65-F5344CB8AC3E}">
        <p14:creationId xmlns:p14="http://schemas.microsoft.com/office/powerpoint/2010/main" val="2018306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818587"/>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2" y="2869916"/>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2" y="3925720"/>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2" y="4993883"/>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32" name="矩形 31">
            <a:extLst>
              <a:ext uri="{FF2B5EF4-FFF2-40B4-BE49-F238E27FC236}">
                <a16:creationId xmlns:a16="http://schemas.microsoft.com/office/drawing/2014/main" id="{E9CE025D-2A97-48B4-BA5C-41DB39B5D4EB}"/>
              </a:ext>
            </a:extLst>
          </p:cNvPr>
          <p:cNvSpPr/>
          <p:nvPr/>
        </p:nvSpPr>
        <p:spPr>
          <a:xfrm>
            <a:off x="2068160" y="18901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3" name="矩形 32">
            <a:extLst>
              <a:ext uri="{FF2B5EF4-FFF2-40B4-BE49-F238E27FC236}">
                <a16:creationId xmlns:a16="http://schemas.microsoft.com/office/drawing/2014/main" id="{71E32338-946B-4DC9-A324-88485B90DA4E}"/>
              </a:ext>
            </a:extLst>
          </p:cNvPr>
          <p:cNvSpPr/>
          <p:nvPr/>
        </p:nvSpPr>
        <p:spPr>
          <a:xfrm>
            <a:off x="2068160" y="2945930"/>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4" name="矩形 33">
            <a:extLst>
              <a:ext uri="{FF2B5EF4-FFF2-40B4-BE49-F238E27FC236}">
                <a16:creationId xmlns:a16="http://schemas.microsoft.com/office/drawing/2014/main" id="{3B95FDA6-DEFE-406A-84FE-62F7AFEF073D}"/>
              </a:ext>
            </a:extLst>
          </p:cNvPr>
          <p:cNvSpPr/>
          <p:nvPr/>
        </p:nvSpPr>
        <p:spPr>
          <a:xfrm>
            <a:off x="2068160" y="4001734"/>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5" name="矩形 34">
            <a:extLst>
              <a:ext uri="{FF2B5EF4-FFF2-40B4-BE49-F238E27FC236}">
                <a16:creationId xmlns:a16="http://schemas.microsoft.com/office/drawing/2014/main" id="{38FDA41D-0C66-4D78-A6EE-3BD977C08D15}"/>
              </a:ext>
            </a:extLst>
          </p:cNvPr>
          <p:cNvSpPr/>
          <p:nvPr/>
        </p:nvSpPr>
        <p:spPr>
          <a:xfrm>
            <a:off x="2068160" y="5069897"/>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Tree>
    <p:extLst>
      <p:ext uri="{BB962C8B-B14F-4D97-AF65-F5344CB8AC3E}">
        <p14:creationId xmlns:p14="http://schemas.microsoft.com/office/powerpoint/2010/main" val="223539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01</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04</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02</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03</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97802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7" name="矩形">
            <a:extLst>
              <a:ext uri="{FF2B5EF4-FFF2-40B4-BE49-F238E27FC236}">
                <a16:creationId xmlns:a16="http://schemas.microsoft.com/office/drawing/2014/main" id="{598ECA42-6CC9-40F3-AA99-6FB3D7E75009}"/>
              </a:ext>
            </a:extLst>
          </p:cNvPr>
          <p:cNvSpPr/>
          <p:nvPr/>
        </p:nvSpPr>
        <p:spPr>
          <a:xfrm>
            <a:off x="1312685" y="1546131"/>
            <a:ext cx="2935634" cy="1882869"/>
          </a:xfrm>
          <a:prstGeom prst="rect">
            <a:avLst/>
          </a:prstGeom>
          <a:blipFill dpi="0" rotWithShape="1">
            <a:blip r:embed="rId3">
              <a:extLst>
                <a:ext uri="{28A0092B-C50C-407E-A947-70E740481C1C}">
                  <a14:useLocalDpi xmlns:a14="http://schemas.microsoft.com/office/drawing/2010/main" val="0"/>
                </a:ext>
              </a:extLst>
            </a:blip>
            <a:srcRect/>
            <a:stretch>
              <a:fillRect t="-2012" b="-2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矩形">
            <a:extLst>
              <a:ext uri="{FF2B5EF4-FFF2-40B4-BE49-F238E27FC236}">
                <a16:creationId xmlns:a16="http://schemas.microsoft.com/office/drawing/2014/main" id="{E4E4B935-E347-435D-A988-64DF8A6DF821}"/>
              </a:ext>
            </a:extLst>
          </p:cNvPr>
          <p:cNvSpPr/>
          <p:nvPr/>
        </p:nvSpPr>
        <p:spPr>
          <a:xfrm>
            <a:off x="1312685"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9" name="矩形">
            <a:extLst>
              <a:ext uri="{FF2B5EF4-FFF2-40B4-BE49-F238E27FC236}">
                <a16:creationId xmlns:a16="http://schemas.microsoft.com/office/drawing/2014/main" id="{4EA07F11-3BF7-4623-9E56-8891CD4D3AC9}"/>
              </a:ext>
            </a:extLst>
          </p:cNvPr>
          <p:cNvSpPr/>
          <p:nvPr/>
        </p:nvSpPr>
        <p:spPr>
          <a:xfrm>
            <a:off x="4700186" y="3945967"/>
            <a:ext cx="2935634" cy="1882869"/>
          </a:xfrm>
          <a:prstGeom prst="rect">
            <a:avLst/>
          </a:prstGeom>
          <a:blipFill dpi="0" rotWithShape="1">
            <a:blip r:embed="rId4">
              <a:extLst>
                <a:ext uri="{28A0092B-C50C-407E-A947-70E740481C1C}">
                  <a14:useLocalDpi xmlns:a14="http://schemas.microsoft.com/office/drawing/2010/main" val="0"/>
                </a:ext>
              </a:extLst>
            </a:blip>
            <a:srcRect/>
            <a:stretch>
              <a:fillRect l="-7012" r="-7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0" name="矩形">
            <a:extLst>
              <a:ext uri="{FF2B5EF4-FFF2-40B4-BE49-F238E27FC236}">
                <a16:creationId xmlns:a16="http://schemas.microsoft.com/office/drawing/2014/main" id="{A1B6A13B-6DCE-49BA-8BC3-224DC877D702}"/>
              </a:ext>
            </a:extLst>
          </p:cNvPr>
          <p:cNvSpPr/>
          <p:nvPr/>
        </p:nvSpPr>
        <p:spPr>
          <a:xfrm>
            <a:off x="4700186" y="1546131"/>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1" name="矩形">
            <a:extLst>
              <a:ext uri="{FF2B5EF4-FFF2-40B4-BE49-F238E27FC236}">
                <a16:creationId xmlns:a16="http://schemas.microsoft.com/office/drawing/2014/main" id="{1484E462-7B66-4627-8444-FCD4EDB0870F}"/>
              </a:ext>
            </a:extLst>
          </p:cNvPr>
          <p:cNvSpPr/>
          <p:nvPr/>
        </p:nvSpPr>
        <p:spPr>
          <a:xfrm>
            <a:off x="8087687" y="1546131"/>
            <a:ext cx="2935634" cy="1882869"/>
          </a:xfrm>
          <a:prstGeom prst="rect">
            <a:avLst/>
          </a:prstGeom>
          <a:blipFill dpi="0" rotWithShape="1">
            <a:blip r:embed="rId5">
              <a:extLst>
                <a:ext uri="{28A0092B-C50C-407E-A947-70E740481C1C}">
                  <a14:useLocalDpi xmlns:a14="http://schemas.microsoft.com/office/drawing/2010/main" val="0"/>
                </a:ext>
              </a:extLst>
            </a:blip>
            <a:srcRect/>
            <a:stretch>
              <a:fillRect t="-60479" b="-60479"/>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矩形">
            <a:extLst>
              <a:ext uri="{FF2B5EF4-FFF2-40B4-BE49-F238E27FC236}">
                <a16:creationId xmlns:a16="http://schemas.microsoft.com/office/drawing/2014/main" id="{5844B9C7-E9C0-420C-B58E-B6A5894AE546}"/>
              </a:ext>
            </a:extLst>
          </p:cNvPr>
          <p:cNvSpPr/>
          <p:nvPr/>
        </p:nvSpPr>
        <p:spPr>
          <a:xfrm>
            <a:off x="8087687"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3F744152-6ABF-44E7-918C-0002D9EE8826}"/>
              </a:ext>
            </a:extLst>
          </p:cNvPr>
          <p:cNvGrpSpPr/>
          <p:nvPr/>
        </p:nvGrpSpPr>
        <p:grpSpPr>
          <a:xfrm>
            <a:off x="1576482" y="4306125"/>
            <a:ext cx="2408040" cy="1213985"/>
            <a:chOff x="1760975" y="1897304"/>
            <a:chExt cx="2408040" cy="1213985"/>
          </a:xfrm>
        </p:grpSpPr>
        <p:sp>
          <p:nvSpPr>
            <p:cNvPr id="28" name="文本">
              <a:extLst>
                <a:ext uri="{FF2B5EF4-FFF2-40B4-BE49-F238E27FC236}">
                  <a16:creationId xmlns:a16="http://schemas.microsoft.com/office/drawing/2014/main" id="{C2AA6F26-F337-4472-8B0D-05FBD01E6B65}"/>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9" name="文本框 28">
              <a:extLst>
                <a:ext uri="{FF2B5EF4-FFF2-40B4-BE49-F238E27FC236}">
                  <a16:creationId xmlns:a16="http://schemas.microsoft.com/office/drawing/2014/main" id="{16E586CE-3D0B-4FA3-B6EE-5B5469B0129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0" name="组合 29">
            <a:extLst>
              <a:ext uri="{FF2B5EF4-FFF2-40B4-BE49-F238E27FC236}">
                <a16:creationId xmlns:a16="http://schemas.microsoft.com/office/drawing/2014/main" id="{A95BC0F6-4527-45C2-A146-B743C91D7EFA}"/>
              </a:ext>
            </a:extLst>
          </p:cNvPr>
          <p:cNvGrpSpPr/>
          <p:nvPr/>
        </p:nvGrpSpPr>
        <p:grpSpPr>
          <a:xfrm>
            <a:off x="4963983" y="1880572"/>
            <a:ext cx="2408040" cy="1213985"/>
            <a:chOff x="1760975" y="1897304"/>
            <a:chExt cx="2408040" cy="1213985"/>
          </a:xfrm>
        </p:grpSpPr>
        <p:sp>
          <p:nvSpPr>
            <p:cNvPr id="31" name="文本">
              <a:extLst>
                <a:ext uri="{FF2B5EF4-FFF2-40B4-BE49-F238E27FC236}">
                  <a16:creationId xmlns:a16="http://schemas.microsoft.com/office/drawing/2014/main" id="{AA3FC3B2-87FC-4E98-9D0A-2BA58B620E3C}"/>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2" name="文本框 31">
              <a:extLst>
                <a:ext uri="{FF2B5EF4-FFF2-40B4-BE49-F238E27FC236}">
                  <a16:creationId xmlns:a16="http://schemas.microsoft.com/office/drawing/2014/main" id="{E27344EF-1796-4356-A83A-2D7C658677C4}"/>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3" name="组合 32">
            <a:extLst>
              <a:ext uri="{FF2B5EF4-FFF2-40B4-BE49-F238E27FC236}">
                <a16:creationId xmlns:a16="http://schemas.microsoft.com/office/drawing/2014/main" id="{DE86C716-24A5-449D-AD31-D32966826CF8}"/>
              </a:ext>
            </a:extLst>
          </p:cNvPr>
          <p:cNvGrpSpPr/>
          <p:nvPr/>
        </p:nvGrpSpPr>
        <p:grpSpPr>
          <a:xfrm>
            <a:off x="8351484" y="4306125"/>
            <a:ext cx="2408040" cy="1213985"/>
            <a:chOff x="1760975" y="1897304"/>
            <a:chExt cx="2408040" cy="1213985"/>
          </a:xfrm>
        </p:grpSpPr>
        <p:sp>
          <p:nvSpPr>
            <p:cNvPr id="34" name="文本">
              <a:extLst>
                <a:ext uri="{FF2B5EF4-FFF2-40B4-BE49-F238E27FC236}">
                  <a16:creationId xmlns:a16="http://schemas.microsoft.com/office/drawing/2014/main" id="{410F119F-59CC-48D5-AE23-B574D3299E5F}"/>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5" name="文本框 34">
              <a:extLst>
                <a:ext uri="{FF2B5EF4-FFF2-40B4-BE49-F238E27FC236}">
                  <a16:creationId xmlns:a16="http://schemas.microsoft.com/office/drawing/2014/main" id="{292BF311-B704-4FFF-A302-060193A9951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410281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702C10-4C78-447C-A820-91DC27E4723F}"/>
              </a:ext>
            </a:extLst>
          </p:cNvPr>
          <p:cNvGrpSpPr/>
          <p:nvPr/>
        </p:nvGrpSpPr>
        <p:grpSpPr>
          <a:xfrm>
            <a:off x="1452718" y="1865972"/>
            <a:ext cx="9629724" cy="3284837"/>
            <a:chOff x="1452718" y="2025770"/>
            <a:chExt cx="9629724" cy="3284837"/>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154371" y="2025770"/>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452718"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2979145"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2979144"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640397"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166824"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4" name="文本框 13">
              <a:extLst>
                <a:ext uri="{FF2B5EF4-FFF2-40B4-BE49-F238E27FC236}">
                  <a16:creationId xmlns:a16="http://schemas.microsoft.com/office/drawing/2014/main" id="{4EB38FCF-6952-4546-8FBC-DD2C7B3D2706}"/>
                </a:ext>
              </a:extLst>
            </p:cNvPr>
            <p:cNvSpPr txBox="1"/>
            <p:nvPr/>
          </p:nvSpPr>
          <p:spPr>
            <a:xfrm>
              <a:off x="8166823"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833638"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058397"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文本框 27">
              <a:extLst>
                <a:ext uri="{FF2B5EF4-FFF2-40B4-BE49-F238E27FC236}">
                  <a16:creationId xmlns:a16="http://schemas.microsoft.com/office/drawing/2014/main" id="{8F58AA84-10A8-4588-8612-518189A94814}"/>
                </a:ext>
              </a:extLst>
            </p:cNvPr>
            <p:cNvSpPr txBox="1"/>
            <p:nvPr/>
          </p:nvSpPr>
          <p:spPr>
            <a:xfrm>
              <a:off x="1966256" y="4696913"/>
              <a:ext cx="8376230"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grpSp>
    </p:spTree>
    <p:extLst>
      <p:ext uri="{BB962C8B-B14F-4D97-AF65-F5344CB8AC3E}">
        <p14:creationId xmlns:p14="http://schemas.microsoft.com/office/powerpoint/2010/main" val="2997763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38317A43-FCA1-20FD-1768-3E919E719C4A}"/>
              </a:ext>
            </a:extLst>
          </p:cNvPr>
          <p:cNvGrpSpPr/>
          <p:nvPr/>
        </p:nvGrpSpPr>
        <p:grpSpPr>
          <a:xfrm>
            <a:off x="1659508" y="2088983"/>
            <a:ext cx="9520120" cy="2680030"/>
            <a:chOff x="1301666" y="1923911"/>
            <a:chExt cx="4548715" cy="1928877"/>
          </a:xfrm>
        </p:grpSpPr>
        <p:sp>
          <p:nvSpPr>
            <p:cNvPr id="5" name="圆角矩形 27">
              <a:extLst>
                <a:ext uri="{FF2B5EF4-FFF2-40B4-BE49-F238E27FC236}">
                  <a16:creationId xmlns:a16="http://schemas.microsoft.com/office/drawing/2014/main" id="{142B6660-6D7A-8534-21A9-983EFD44D855}"/>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91F346C1-7BE0-599E-E499-6FDE36E81128}"/>
                </a:ext>
              </a:extLst>
            </p:cNvPr>
            <p:cNvSpPr/>
            <p:nvPr/>
          </p:nvSpPr>
          <p:spPr>
            <a:xfrm>
              <a:off x="1301666" y="1923911"/>
              <a:ext cx="1550366" cy="376573"/>
            </a:xfrm>
            <a:prstGeom prst="rect">
              <a:avLst/>
            </a:prstGeom>
          </p:spPr>
          <p:txBody>
            <a:bodyPr wrap="non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软件维护的定义</a:t>
              </a:r>
            </a:p>
          </p:txBody>
        </p:sp>
        <p:sp>
          <p:nvSpPr>
            <p:cNvPr id="9" name="文本框 8">
              <a:extLst>
                <a:ext uri="{FF2B5EF4-FFF2-40B4-BE49-F238E27FC236}">
                  <a16:creationId xmlns:a16="http://schemas.microsoft.com/office/drawing/2014/main" id="{9D4DDB75-6B1F-41CA-7667-0ED2B990CE9A}"/>
                </a:ext>
              </a:extLst>
            </p:cNvPr>
            <p:cNvSpPr txBox="1"/>
            <p:nvPr/>
          </p:nvSpPr>
          <p:spPr>
            <a:xfrm>
              <a:off x="1301666" y="2445577"/>
              <a:ext cx="4548715" cy="140721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软件维护</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(software maintenance</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）是指在软件产品在交付之后</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为改正错误、改进性能或其他属性</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或者为了适应变化了的环境而对软件产品所进行的修改活动。</a:t>
              </a:r>
            </a:p>
          </p:txBody>
        </p:sp>
      </p:grpSp>
    </p:spTree>
    <p:extLst>
      <p:ext uri="{BB962C8B-B14F-4D97-AF65-F5344CB8AC3E}">
        <p14:creationId xmlns:p14="http://schemas.microsoft.com/office/powerpoint/2010/main" val="331402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5308316-94E0-0EC6-4A24-74A8B459130D}"/>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F2D10E0A-51BB-181E-8E14-E3DEA3A78F4B}"/>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AA00F6A-BE45-D1C2-BFCD-5596298F21EC}"/>
                </a:ext>
              </a:extLst>
            </p:cNvPr>
            <p:cNvSpPr/>
            <p:nvPr/>
          </p:nvSpPr>
          <p:spPr>
            <a:xfrm>
              <a:off x="5129378" y="287327"/>
              <a:ext cx="1275728"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5" name="直接连接符 4">
              <a:extLst>
                <a:ext uri="{FF2B5EF4-FFF2-40B4-BE49-F238E27FC236}">
                  <a16:creationId xmlns:a16="http://schemas.microsoft.com/office/drawing/2014/main" id="{976CE965-FEE1-397D-3316-87481B8A2C7C}"/>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D700B16A-ADE8-9206-025B-801237622C22}"/>
              </a:ext>
            </a:extLst>
          </p:cNvPr>
          <p:cNvGrpSpPr/>
          <p:nvPr/>
        </p:nvGrpSpPr>
        <p:grpSpPr>
          <a:xfrm>
            <a:off x="1640189" y="2295043"/>
            <a:ext cx="9520120" cy="2033699"/>
            <a:chOff x="1301666" y="1923911"/>
            <a:chExt cx="4548715" cy="1463699"/>
          </a:xfrm>
        </p:grpSpPr>
        <p:sp>
          <p:nvSpPr>
            <p:cNvPr id="7" name="圆角矩形 27">
              <a:extLst>
                <a:ext uri="{FF2B5EF4-FFF2-40B4-BE49-F238E27FC236}">
                  <a16:creationId xmlns:a16="http://schemas.microsoft.com/office/drawing/2014/main" id="{5ABDEF66-E927-1F77-889C-C6C8EC8C0507}"/>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569C8257-4BE8-AB2D-E7E7-EEF92107F306}"/>
                </a:ext>
              </a:extLst>
            </p:cNvPr>
            <p:cNvSpPr/>
            <p:nvPr/>
          </p:nvSpPr>
          <p:spPr>
            <a:xfrm>
              <a:off x="1301666" y="1923911"/>
              <a:ext cx="1803883" cy="376573"/>
            </a:xfrm>
            <a:prstGeom prst="rect">
              <a:avLst/>
            </a:prstGeom>
          </p:spPr>
          <p:txBody>
            <a:bodyPr wrap="none">
              <a:spAutoFit/>
            </a:bodyPr>
            <a:lstStyle/>
            <a:p>
              <a:r>
                <a:rPr lang="zh-CN" altLang="en-US" sz="2800" b="1" dirty="0">
                  <a:solidFill>
                    <a:schemeClr val="bg1"/>
                  </a:solidFill>
                  <a:latin typeface="+mj-ea"/>
                  <a:ea typeface="思源黑体旧字形 Normal" panose="020B0400000000000000" pitchFamily="34" charset="-122"/>
                  <a:cs typeface="Open Sans" panose="020B0606030504020204" pitchFamily="34" charset="0"/>
                </a:rPr>
                <a:t>如何理解可维护属性？</a:t>
              </a:r>
              <a:endParaRPr lang="zh-CN" altLang="en-US" sz="2800" dirty="0">
                <a:solidFill>
                  <a:schemeClr val="bg1"/>
                </a:solidFill>
                <a:latin typeface="+mj-ea"/>
                <a:ea typeface="思源黑体旧字形 Normal" panose="020B0400000000000000" pitchFamily="34" charset="-122"/>
                <a:cs typeface="Open Sans" panose="020B0606030504020204" pitchFamily="34" charset="0"/>
              </a:endParaRPr>
            </a:p>
          </p:txBody>
        </p:sp>
        <p:sp>
          <p:nvSpPr>
            <p:cNvPr id="9" name="文本框 8">
              <a:extLst>
                <a:ext uri="{FF2B5EF4-FFF2-40B4-BE49-F238E27FC236}">
                  <a16:creationId xmlns:a16="http://schemas.microsoft.com/office/drawing/2014/main" id="{4A9C0787-FB5D-0829-E2F9-56FC0C8F80BF}"/>
                </a:ext>
              </a:extLst>
            </p:cNvPr>
            <p:cNvSpPr txBox="1"/>
            <p:nvPr/>
          </p:nvSpPr>
          <p:spPr>
            <a:xfrm>
              <a:off x="1301666" y="2445577"/>
              <a:ext cx="4548715" cy="94203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软件的可维护属性是衡量软件</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产品）维护容易程度的一种软件质量属性。</a:t>
              </a:r>
            </a:p>
          </p:txBody>
        </p:sp>
      </p:grpSp>
    </p:spTree>
    <p:extLst>
      <p:ext uri="{BB962C8B-B14F-4D97-AF65-F5344CB8AC3E}">
        <p14:creationId xmlns:p14="http://schemas.microsoft.com/office/powerpoint/2010/main" val="171233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5"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952610"/>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人们通过阅读代码和相关文档，了解程序功能、结构、接口和内部过程的容</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1" y="3008414"/>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论证程序正确性的容易程度</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1" y="4064218"/>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程序容易修改的程度</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0" y="5132381"/>
            <a:ext cx="6664861" cy="3366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可靠性、可移植性、效率</a:t>
            </a:r>
          </a:p>
        </p:txBody>
      </p:sp>
      <p:sp>
        <p:nvSpPr>
          <p:cNvPr id="32" name="矩形 31">
            <a:extLst>
              <a:ext uri="{FF2B5EF4-FFF2-40B4-BE49-F238E27FC236}">
                <a16:creationId xmlns:a16="http://schemas.microsoft.com/office/drawing/2014/main" id="{E9CE025D-2A97-48B4-BA5C-41DB39B5D4EB}"/>
              </a:ext>
            </a:extLst>
          </p:cNvPr>
          <p:cNvSpPr/>
          <p:nvPr/>
        </p:nvSpPr>
        <p:spPr>
          <a:xfrm>
            <a:off x="1914272" y="189012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可理解性</a:t>
            </a:r>
          </a:p>
        </p:txBody>
      </p:sp>
      <p:sp>
        <p:nvSpPr>
          <p:cNvPr id="33" name="矩形 32">
            <a:extLst>
              <a:ext uri="{FF2B5EF4-FFF2-40B4-BE49-F238E27FC236}">
                <a16:creationId xmlns:a16="http://schemas.microsoft.com/office/drawing/2014/main" id="{71E32338-946B-4DC9-A324-88485B90DA4E}"/>
              </a:ext>
            </a:extLst>
          </p:cNvPr>
          <p:cNvSpPr/>
          <p:nvPr/>
        </p:nvSpPr>
        <p:spPr>
          <a:xfrm>
            <a:off x="1914272" y="2945930"/>
            <a:ext cx="141577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可测试性</a:t>
            </a:r>
          </a:p>
        </p:txBody>
      </p:sp>
      <p:sp>
        <p:nvSpPr>
          <p:cNvPr id="34" name="矩形 33">
            <a:extLst>
              <a:ext uri="{FF2B5EF4-FFF2-40B4-BE49-F238E27FC236}">
                <a16:creationId xmlns:a16="http://schemas.microsoft.com/office/drawing/2014/main" id="{3B95FDA6-DEFE-406A-84FE-62F7AFEF073D}"/>
              </a:ext>
            </a:extLst>
          </p:cNvPr>
          <p:cNvSpPr/>
          <p:nvPr/>
        </p:nvSpPr>
        <p:spPr>
          <a:xfrm>
            <a:off x="1914272" y="4001734"/>
            <a:ext cx="141577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可修改性</a:t>
            </a:r>
          </a:p>
        </p:txBody>
      </p:sp>
      <p:sp>
        <p:nvSpPr>
          <p:cNvPr id="35" name="矩形 34">
            <a:extLst>
              <a:ext uri="{FF2B5EF4-FFF2-40B4-BE49-F238E27FC236}">
                <a16:creationId xmlns:a16="http://schemas.microsoft.com/office/drawing/2014/main" id="{38FDA41D-0C66-4D78-A6EE-3BD977C08D15}"/>
              </a:ext>
            </a:extLst>
          </p:cNvPr>
          <p:cNvSpPr/>
          <p:nvPr/>
        </p:nvSpPr>
        <p:spPr>
          <a:xfrm>
            <a:off x="1914273" y="506989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其他属性</a:t>
            </a:r>
          </a:p>
        </p:txBody>
      </p:sp>
    </p:spTree>
    <p:extLst>
      <p:ext uri="{BB962C8B-B14F-4D97-AF65-F5344CB8AC3E}">
        <p14:creationId xmlns:p14="http://schemas.microsoft.com/office/powerpoint/2010/main" val="344127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9"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软件维护类型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586230" y="1529358"/>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715277" y="1318598"/>
            <a:ext cx="3440936" cy="1764007"/>
            <a:chOff x="4589635" y="1837810"/>
            <a:chExt cx="3440936" cy="1764007"/>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502334"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改正性维护</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因为软件测试不可能暴露出一个大型软件系统中所有潜藏的错误，所以必然会有</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第一项维护活动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在任何大型程序的使用期间，用户必然会发现程序错误，并且把他们遇到的问题报告给维护人员。把诊断和改正错误的过程称为改正性维护</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8181621" y="3296060"/>
            <a:ext cx="3518913" cy="1210009"/>
            <a:chOff x="4589635" y="1837810"/>
            <a:chExt cx="3518913" cy="1210009"/>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3518912"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适应性维护</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r>
                <a:rPr lang="zh-CN" altLang="en-US" sz="2000" dirty="0">
                  <a:solidFill>
                    <a:srgbClr val="FF0000"/>
                  </a:solidFill>
                  <a:latin typeface="+mj-ea"/>
                  <a:ea typeface="思源黑体旧字形 Normal" panose="020B0400000000000000" pitchFamily="34" charset="-122"/>
                  <a:cs typeface="Open Sans" panose="020B0606030504020204" pitchFamily="34" charset="0"/>
                </a:rPr>
                <a:t>第二项维护活动</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8906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适应性维护，也就是为了和变化了的环境适当地配合而进行的修改软件的活动，是既必要又经常的维护活动。</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791763" y="2031880"/>
            <a:ext cx="3440936" cy="2041006"/>
            <a:chOff x="4589635" y="1837810"/>
            <a:chExt cx="3440936" cy="204100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完善性维护</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172169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当一个软件系统顺利地运行时，常常出现</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第三项维护活动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：在使用软件的过程中用户往往提出增加新功能或修改已有功能的建议，还可能提出一般性的改进意见。为了满足这类要求，需要进行完善性维护。这项维护活动通常占软件维护工作的大部分。</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557216" y="4482585"/>
            <a:ext cx="3440936" cy="1487008"/>
            <a:chOff x="4589635" y="1837810"/>
            <a:chExt cx="3440936" cy="1487008"/>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预防性维护</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1167692"/>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当为了改进未来的可维护性或可靠性，或为了给未来的改进奠定更好的基础而修改软件时，出现了</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第四项维护活动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。这项维护活动通常称为预防性维护，目前这项维护活动相对比较少。</a:t>
              </a:r>
            </a:p>
          </p:txBody>
        </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pic>
        <p:nvPicPr>
          <p:cNvPr id="7" name="图片 6">
            <a:extLst>
              <a:ext uri="{FF2B5EF4-FFF2-40B4-BE49-F238E27FC236}">
                <a16:creationId xmlns:a16="http://schemas.microsoft.com/office/drawing/2014/main" id="{D784B5BA-5160-6240-CA83-22DD2E4EDDF9}"/>
              </a:ext>
            </a:extLst>
          </p:cNvPr>
          <p:cNvPicPr>
            <a:picLocks noChangeAspect="1"/>
          </p:cNvPicPr>
          <p:nvPr/>
        </p:nvPicPr>
        <p:blipFill>
          <a:blip r:embed="rId3"/>
          <a:stretch>
            <a:fillRect/>
          </a:stretch>
        </p:blipFill>
        <p:spPr>
          <a:xfrm>
            <a:off x="9487991" y="4395575"/>
            <a:ext cx="2134566" cy="2048993"/>
          </a:xfrm>
          <a:prstGeom prst="rect">
            <a:avLst/>
          </a:prstGeom>
        </p:spPr>
      </p:pic>
    </p:spTree>
    <p:extLst>
      <p:ext uri="{BB962C8B-B14F-4D97-AF65-F5344CB8AC3E}">
        <p14:creationId xmlns:p14="http://schemas.microsoft.com/office/powerpoint/2010/main" val="379022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8EFB13CF-F0C9-46DF-48EB-4BA14609A686}"/>
              </a:ext>
            </a:extLst>
          </p:cNvPr>
          <p:cNvSpPr/>
          <p:nvPr/>
        </p:nvSpPr>
        <p:spPr>
          <a:xfrm>
            <a:off x="1396580" y="1523131"/>
            <a:ext cx="3860487" cy="4080006"/>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 name="文本">
            <a:extLst>
              <a:ext uri="{FF2B5EF4-FFF2-40B4-BE49-F238E27FC236}">
                <a16:creationId xmlns:a16="http://schemas.microsoft.com/office/drawing/2014/main" id="{4F261627-2711-DE1D-45E6-A9B0F6F691D7}"/>
              </a:ext>
            </a:extLst>
          </p:cNvPr>
          <p:cNvSpPr/>
          <p:nvPr/>
        </p:nvSpPr>
        <p:spPr>
          <a:xfrm>
            <a:off x="1538826" y="1642878"/>
            <a:ext cx="3718241" cy="3785652"/>
          </a:xfrm>
          <a:prstGeom prst="rect">
            <a:avLst/>
          </a:prstGeom>
        </p:spPr>
        <p:txBody>
          <a:bodyPr wrap="square">
            <a:spAutoFit/>
          </a:bodyPr>
          <a:lstStyle/>
          <a:p>
            <a:r>
              <a:rPr lang="zh-CN" altLang="en-US" sz="2400" dirty="0">
                <a:solidFill>
                  <a:schemeClr val="bg1"/>
                </a:solidFill>
                <a:latin typeface="+mj-ea"/>
                <a:ea typeface="思源黑体旧字形 Normal" panose="020B0400000000000000" pitchFamily="34" charset="-122"/>
                <a:cs typeface="Open Sans" panose="020B0606030504020204" pitchFamily="34" charset="0"/>
              </a:rPr>
              <a:t>从上述关于软件维护的定义不难看出，软件维护绝不仅限于纠正使用中发现的错误，事实上在全部维护活动中一半以上是完善性维护。应该注意，上述</a:t>
            </a:r>
            <a:r>
              <a:rPr lang="en-US" altLang="zh-CN" sz="2400" dirty="0">
                <a:solidFill>
                  <a:schemeClr val="bg1"/>
                </a:solidFill>
                <a:latin typeface="+mj-ea"/>
                <a:ea typeface="思源黑体旧字形 Normal" panose="020B0400000000000000" pitchFamily="34" charset="-122"/>
                <a:cs typeface="Open Sans" panose="020B0606030504020204" pitchFamily="34" charset="0"/>
              </a:rPr>
              <a:t>4</a:t>
            </a:r>
            <a:r>
              <a:rPr lang="zh-CN" altLang="en-US" sz="2400" dirty="0">
                <a:solidFill>
                  <a:schemeClr val="bg1"/>
                </a:solidFill>
                <a:latin typeface="+mj-ea"/>
                <a:ea typeface="思源黑体旧字形 Normal" panose="020B0400000000000000" pitchFamily="34" charset="-122"/>
                <a:cs typeface="Open Sans" panose="020B0606030504020204" pitchFamily="34" charset="0"/>
              </a:rPr>
              <a:t>类维护活动都必须应用于整个软件配置，维护软件文档和维护软件的可执行代码是同样重要的。</a:t>
            </a:r>
          </a:p>
        </p:txBody>
      </p:sp>
      <p:graphicFrame>
        <p:nvGraphicFramePr>
          <p:cNvPr id="40" name="图表 39">
            <a:extLst>
              <a:ext uri="{FF2B5EF4-FFF2-40B4-BE49-F238E27FC236}">
                <a16:creationId xmlns:a16="http://schemas.microsoft.com/office/drawing/2014/main" id="{FC023D60-AA31-9D3E-B026-BE1CF10D6B44}"/>
              </a:ext>
            </a:extLst>
          </p:cNvPr>
          <p:cNvGraphicFramePr/>
          <p:nvPr>
            <p:extLst>
              <p:ext uri="{D42A27DB-BD31-4B8C-83A1-F6EECF244321}">
                <p14:modId xmlns:p14="http://schemas.microsoft.com/office/powerpoint/2010/main" val="289168024"/>
              </p:ext>
            </p:extLst>
          </p:nvPr>
        </p:nvGraphicFramePr>
        <p:xfrm>
          <a:off x="4471131" y="88113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21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5059354" y="287327"/>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问题来了</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sp>
        <p:nvSpPr>
          <p:cNvPr id="11" name="圆角矩形 27">
            <a:extLst>
              <a:ext uri="{FF2B5EF4-FFF2-40B4-BE49-F238E27FC236}">
                <a16:creationId xmlns:a16="http://schemas.microsoft.com/office/drawing/2014/main" id="{EC704CEF-1D1E-4308-88BA-FE1BDA651E56}"/>
              </a:ext>
            </a:extLst>
          </p:cNvPr>
          <p:cNvSpPr/>
          <p:nvPr/>
        </p:nvSpPr>
        <p:spPr>
          <a:xfrm>
            <a:off x="6224097" y="2422037"/>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6096000" y="1922848"/>
            <a:ext cx="4842699" cy="584775"/>
          </a:xfrm>
          <a:prstGeom prst="rect">
            <a:avLst/>
          </a:prstGeom>
        </p:spPr>
        <p:txBody>
          <a:bodyPr wrap="square">
            <a:spAutoFit/>
          </a:bodyPr>
          <a:lstStyle/>
          <a:p>
            <a:r>
              <a:rPr lang="zh-CN" altLang="en-US" sz="3200" dirty="0">
                <a:solidFill>
                  <a:schemeClr val="bg1"/>
                </a:solidFill>
                <a:latin typeface="+mj-ea"/>
                <a:ea typeface="思源黑体旧字形 Normal" panose="020B0400000000000000" pitchFamily="34" charset="-122"/>
                <a:cs typeface="Open Sans" panose="020B0606030504020204" pitchFamily="34" charset="0"/>
              </a:rPr>
              <a:t>软件维护的流程是怎样的？</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6099081" y="2566835"/>
            <a:ext cx="4548715" cy="2552686"/>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软件维护过程如下：</a:t>
            </a:r>
            <a:endParaRPr lang="en-US" altLang="zh-CN" sz="16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）维护申请</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）制定维护计划</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）进行维护活动</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4</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）建立维护文档</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5</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）复审</a:t>
            </a: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评价维护</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40836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2630</Words>
  <Application>Microsoft Office PowerPoint</Application>
  <PresentationFormat>宽屏</PresentationFormat>
  <Paragraphs>221</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AvantGarde Bk BT</vt:lpstr>
      <vt:lpstr>等线</vt:lpstr>
      <vt:lpstr>等线 Light</vt:lpstr>
      <vt:lpstr>黑体</vt:lpstr>
      <vt:lpstr>思源黑体 CN Regular</vt:lpstr>
      <vt:lpstr>思源黑体旧字形 Normal</vt:lpstr>
      <vt:lpstr>宋体</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kaimeng</dc:creator>
  <cp:lastModifiedBy>Jaker Hou</cp:lastModifiedBy>
  <cp:revision>22</cp:revision>
  <dcterms:created xsi:type="dcterms:W3CDTF">2021-06-14T01:31:48Z</dcterms:created>
  <dcterms:modified xsi:type="dcterms:W3CDTF">2023-12-19T03:05:52Z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v1.0_mb_ohXbtf+Db5GM3j2SYMwovw==</vt:lpwstr>
  </property>
</Properties>
</file>